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8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69F65-972F-4D41-9701-42F90B9FE40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AEDC4-D5D4-4231-AD19-A15701D7D511}">
      <dgm:prSet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bn-BD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ইমেইল ঠিকানায় প্রবেশ করে প্রাপকের ইমেইল ঠিকানা ও বিষয় লিখতে হবে।</a:t>
          </a:r>
          <a:endParaRPr lang="en-US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022B89-9A8A-4C47-AA4C-05FB9A21DE64}" type="parTrans" cxnId="{1EF5BE8A-E0C6-4657-AEF4-8780695F46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5138C7-3F3F-4514-B6D4-BD239094028E}" type="sibTrans" cxnId="{1EF5BE8A-E0C6-4657-AEF4-8780695F46B7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1773EB-791E-4490-947E-AF617FBE595B}">
      <dgm:prSet phldrT="[Text]"/>
      <dgm:spPr>
        <a:noFill/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bn-BD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 অংশে         এটাচমেন্ট বাটনে ক্লিক করতে হবে </a:t>
          </a:r>
          <a:endParaRPr lang="en-US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A01B61-428D-41A7-AB2B-EC4F1105C398}" type="parTrans" cxnId="{40D791F0-3E21-4B3D-8958-5ECB30557C9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4EC8CD-78AB-40FB-838F-05B43EC791FE}" type="sibTrans" cxnId="{40D791F0-3E21-4B3D-8958-5ECB30557C9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82F8FE-100B-4B37-BF1D-B55323025DFE}">
      <dgm:prSet/>
      <dgm:spPr>
        <a:noFill/>
        <a:ln w="38100">
          <a:solidFill>
            <a:srgbClr val="7030A0"/>
          </a:solidFill>
        </a:ln>
      </dgm:spPr>
      <dgm:t>
        <a:bodyPr/>
        <a:lstStyle/>
        <a:p>
          <a:pPr algn="l"/>
          <a:r>
            <a:rPr lang="bn-BD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ড্রাইভে বা ফোল্ডারের ছবি বা ডকুমেন্ট আছে সে ড্রাইভে বা ফোল্ডারে প্রবেশ করতে হবে। </a:t>
          </a:r>
          <a:endParaRPr lang="en-US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FF35F1C-106F-4983-B23F-4ACB60105532}" type="parTrans" cxnId="{149D08C4-1132-4CF8-8F8E-2FCC2ACC41D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D892F7-5607-4710-8E62-100C1ADE2C6E}" type="sibTrans" cxnId="{149D08C4-1132-4CF8-8F8E-2FCC2ACC41D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7081A0-972A-4A8A-A110-9A0C9DD2EF42}">
      <dgm:prSet/>
      <dgm:spPr>
        <a:noFill/>
        <a:ln w="38100">
          <a:solidFill>
            <a:srgbClr val="7030A0"/>
          </a:solidFill>
        </a:ln>
      </dgm:spPr>
      <dgm:t>
        <a:bodyPr/>
        <a:lstStyle/>
        <a:p>
          <a:r>
            <a:rPr lang="bn-BD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ছবি বা ডকুমেন্ট পাঠাত চাই তা সিলেক্ট করে ওপেন বাটনে ক্লিক করতে হবে</a:t>
          </a:r>
          <a:endParaRPr lang="en-US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F7FEE5-8E9C-4A78-904B-3BDE706BDA1A}" type="parTrans" cxnId="{F8683FDE-7BAB-498B-ADF7-19F387AD40F0}">
      <dgm:prSet/>
      <dgm:spPr/>
      <dgm:t>
        <a:bodyPr/>
        <a:lstStyle/>
        <a:p>
          <a:endParaRPr lang="en-US"/>
        </a:p>
      </dgm:t>
    </dgm:pt>
    <dgm:pt modelId="{F95697F4-0F8C-4280-94B9-0D460A145ACF}" type="sibTrans" cxnId="{F8683FDE-7BAB-498B-ADF7-19F387AD40F0}">
      <dgm:prSet/>
      <dgm:spPr/>
      <dgm:t>
        <a:bodyPr/>
        <a:lstStyle/>
        <a:p>
          <a:endParaRPr lang="en-US"/>
        </a:p>
      </dgm:t>
    </dgm:pt>
    <dgm:pt modelId="{5FFB4DCA-7D4C-4875-B9E5-920A919840C1}" type="pres">
      <dgm:prSet presAssocID="{82669F65-972F-4D41-9701-42F90B9FE40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09721A1-F91D-44C3-8C9B-7E760B407612}" type="pres">
      <dgm:prSet presAssocID="{4BBAEDC4-D5D4-4231-AD19-A15701D7D511}" presName="composite" presStyleCnt="0"/>
      <dgm:spPr/>
    </dgm:pt>
    <dgm:pt modelId="{F7F7F1DE-3D44-4525-BE61-56336410D2AE}" type="pres">
      <dgm:prSet presAssocID="{4BBAEDC4-D5D4-4231-AD19-A15701D7D511}" presName="bentUpArrow1" presStyleLbl="alignImgPlace1" presStyleIdx="0" presStyleCnt="3" custLinFactNeighborX="-67791" custLinFactNeighborY="-26889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4AF977F-689C-4CEB-8A8E-1EEF187342B5}" type="pres">
      <dgm:prSet presAssocID="{4BBAEDC4-D5D4-4231-AD19-A15701D7D511}" presName="ParentText" presStyleLbl="node1" presStyleIdx="0" presStyleCnt="4" custScaleX="302829" custLinFactNeighborX="4060" custLinFactNeighborY="-2830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DCA26-8DB9-48B7-8A01-B71CAB4AC57A}" type="pres">
      <dgm:prSet presAssocID="{4BBAEDC4-D5D4-4231-AD19-A15701D7D511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BFE7C-192C-4930-8864-815CF3118647}" type="pres">
      <dgm:prSet presAssocID="{DF5138C7-3F3F-4514-B6D4-BD239094028E}" presName="sibTrans" presStyleCnt="0"/>
      <dgm:spPr/>
    </dgm:pt>
    <dgm:pt modelId="{4B488345-7C45-48BD-BCB4-3CF0267E13DC}" type="pres">
      <dgm:prSet presAssocID="{461773EB-791E-4490-947E-AF617FBE595B}" presName="composite" presStyleCnt="0"/>
      <dgm:spPr/>
    </dgm:pt>
    <dgm:pt modelId="{66499E3A-0B29-4897-80CF-584C3BB7E08E}" type="pres">
      <dgm:prSet presAssocID="{461773EB-791E-4490-947E-AF617FBE595B}" presName="bentUpArrow1" presStyleLbl="alignImgPlace1" presStyleIdx="1" presStyleCnt="3" custLinFactNeighborX="-88342" custLinFactNeighborY="-2611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A0BA5ED3-CB7E-4895-B51B-D83FE077827F}" type="pres">
      <dgm:prSet presAssocID="{461773EB-791E-4490-947E-AF617FBE595B}" presName="ParentText" presStyleLbl="node1" presStyleIdx="1" presStyleCnt="4" custScaleX="328563" custLinFactNeighborX="-4236" custLinFactNeighborY="-110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2DE22-139A-43EB-88B7-2672307450FB}" type="pres">
      <dgm:prSet presAssocID="{461773EB-791E-4490-947E-AF617FBE595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3FA28-8741-454C-A0B6-C4FC2CE188FC}" type="pres">
      <dgm:prSet presAssocID="{3F4EC8CD-78AB-40FB-838F-05B43EC791FE}" presName="sibTrans" presStyleCnt="0"/>
      <dgm:spPr/>
    </dgm:pt>
    <dgm:pt modelId="{0FF919ED-8DA8-4A09-8C7D-B9C218227669}" type="pres">
      <dgm:prSet presAssocID="{2382F8FE-100B-4B37-BF1D-B55323025DFE}" presName="composite" presStyleCnt="0"/>
      <dgm:spPr/>
    </dgm:pt>
    <dgm:pt modelId="{C2E4D523-C042-4283-A1C9-9ED4BE460CD5}" type="pres">
      <dgm:prSet presAssocID="{2382F8FE-100B-4B37-BF1D-B55323025DFE}" presName="bentUpArrow1" presStyleLbl="alignImgPlace1" presStyleIdx="2" presStyleCnt="3" custLinFactNeighborX="-95164" custLinFactNeighborY="23723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7DAE09B0-DA87-4605-9B04-28C95482D5C0}" type="pres">
      <dgm:prSet presAssocID="{2382F8FE-100B-4B37-BF1D-B55323025DFE}" presName="ParentText" presStyleLbl="node1" presStyleIdx="2" presStyleCnt="4" custScaleX="336792" custLinFactNeighborX="-3498" custLinFactNeighborY="986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4C4586-6EDD-4B2B-A3F2-E344FCB33E77}" type="pres">
      <dgm:prSet presAssocID="{2382F8FE-100B-4B37-BF1D-B55323025DFE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D1F469A-72A3-4793-B113-152EDAB5B67A}" type="pres">
      <dgm:prSet presAssocID="{6CD892F7-5607-4710-8E62-100C1ADE2C6E}" presName="sibTrans" presStyleCnt="0"/>
      <dgm:spPr/>
    </dgm:pt>
    <dgm:pt modelId="{23ACCF4A-6AD1-4113-A064-7489D0579215}" type="pres">
      <dgm:prSet presAssocID="{1F7081A0-972A-4A8A-A110-9A0C9DD2EF42}" presName="composite" presStyleCnt="0"/>
      <dgm:spPr/>
    </dgm:pt>
    <dgm:pt modelId="{E634545D-11EE-4EBC-9DB2-AEE766874E66}" type="pres">
      <dgm:prSet presAssocID="{1F7081A0-972A-4A8A-A110-9A0C9DD2EF42}" presName="ParentText" presStyleLbl="node1" presStyleIdx="3" presStyleCnt="4" custScaleX="336792" custLinFactNeighborX="-11865" custLinFactNeighborY="3244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95C07B-579C-4D1D-A4CA-16A3F70A2D44}" type="presOf" srcId="{461773EB-791E-4490-947E-AF617FBE595B}" destId="{A0BA5ED3-CB7E-4895-B51B-D83FE077827F}" srcOrd="0" destOrd="0" presId="urn:microsoft.com/office/officeart/2005/8/layout/StepDownProcess"/>
    <dgm:cxn modelId="{149D08C4-1132-4CF8-8F8E-2FCC2ACC41D9}" srcId="{82669F65-972F-4D41-9701-42F90B9FE407}" destId="{2382F8FE-100B-4B37-BF1D-B55323025DFE}" srcOrd="2" destOrd="0" parTransId="{9FF35F1C-106F-4983-B23F-4ACB60105532}" sibTransId="{6CD892F7-5607-4710-8E62-100C1ADE2C6E}"/>
    <dgm:cxn modelId="{B6D643C1-52C8-4ED2-AE2D-659F1026E684}" type="presOf" srcId="{1F7081A0-972A-4A8A-A110-9A0C9DD2EF42}" destId="{E634545D-11EE-4EBC-9DB2-AEE766874E66}" srcOrd="0" destOrd="0" presId="urn:microsoft.com/office/officeart/2005/8/layout/StepDownProcess"/>
    <dgm:cxn modelId="{21F38406-77E6-42F8-A40A-E264982B8F06}" type="presOf" srcId="{82669F65-972F-4D41-9701-42F90B9FE407}" destId="{5FFB4DCA-7D4C-4875-B9E5-920A919840C1}" srcOrd="0" destOrd="0" presId="urn:microsoft.com/office/officeart/2005/8/layout/StepDownProcess"/>
    <dgm:cxn modelId="{2B17B8D3-2C5C-4468-B468-7FAF8DC3544C}" type="presOf" srcId="{4BBAEDC4-D5D4-4231-AD19-A15701D7D511}" destId="{54AF977F-689C-4CEB-8A8E-1EEF187342B5}" srcOrd="0" destOrd="0" presId="urn:microsoft.com/office/officeart/2005/8/layout/StepDownProcess"/>
    <dgm:cxn modelId="{1EF5BE8A-E0C6-4657-AEF4-8780695F46B7}" srcId="{82669F65-972F-4D41-9701-42F90B9FE407}" destId="{4BBAEDC4-D5D4-4231-AD19-A15701D7D511}" srcOrd="0" destOrd="0" parTransId="{B1022B89-9A8A-4C47-AA4C-05FB9A21DE64}" sibTransId="{DF5138C7-3F3F-4514-B6D4-BD239094028E}"/>
    <dgm:cxn modelId="{1BEFB5FA-2C15-4DEB-8FA9-CD47C1A1B452}" type="presOf" srcId="{2382F8FE-100B-4B37-BF1D-B55323025DFE}" destId="{7DAE09B0-DA87-4605-9B04-28C95482D5C0}" srcOrd="0" destOrd="0" presId="urn:microsoft.com/office/officeart/2005/8/layout/StepDownProcess"/>
    <dgm:cxn modelId="{F8683FDE-7BAB-498B-ADF7-19F387AD40F0}" srcId="{82669F65-972F-4D41-9701-42F90B9FE407}" destId="{1F7081A0-972A-4A8A-A110-9A0C9DD2EF42}" srcOrd="3" destOrd="0" parTransId="{A3F7FEE5-8E9C-4A78-904B-3BDE706BDA1A}" sibTransId="{F95697F4-0F8C-4280-94B9-0D460A145ACF}"/>
    <dgm:cxn modelId="{40D791F0-3E21-4B3D-8958-5ECB30557C95}" srcId="{82669F65-972F-4D41-9701-42F90B9FE407}" destId="{461773EB-791E-4490-947E-AF617FBE595B}" srcOrd="1" destOrd="0" parTransId="{A5A01B61-428D-41A7-AB2B-EC4F1105C398}" sibTransId="{3F4EC8CD-78AB-40FB-838F-05B43EC791FE}"/>
    <dgm:cxn modelId="{8597D648-871D-4D1D-8ADD-BF5E73901EBF}" type="presParOf" srcId="{5FFB4DCA-7D4C-4875-B9E5-920A919840C1}" destId="{C09721A1-F91D-44C3-8C9B-7E760B407612}" srcOrd="0" destOrd="0" presId="urn:microsoft.com/office/officeart/2005/8/layout/StepDownProcess"/>
    <dgm:cxn modelId="{C4A6FE53-C0DE-4726-B3F4-E174ED4EE469}" type="presParOf" srcId="{C09721A1-F91D-44C3-8C9B-7E760B407612}" destId="{F7F7F1DE-3D44-4525-BE61-56336410D2AE}" srcOrd="0" destOrd="0" presId="urn:microsoft.com/office/officeart/2005/8/layout/StepDownProcess"/>
    <dgm:cxn modelId="{899A7C39-6DB1-4845-AEBE-661B5D882BF4}" type="presParOf" srcId="{C09721A1-F91D-44C3-8C9B-7E760B407612}" destId="{54AF977F-689C-4CEB-8A8E-1EEF187342B5}" srcOrd="1" destOrd="0" presId="urn:microsoft.com/office/officeart/2005/8/layout/StepDownProcess"/>
    <dgm:cxn modelId="{3AA1C68A-FBC6-449B-ADDF-5E6D7E787031}" type="presParOf" srcId="{C09721A1-F91D-44C3-8C9B-7E760B407612}" destId="{AC9DCA26-8DB9-48B7-8A01-B71CAB4AC57A}" srcOrd="2" destOrd="0" presId="urn:microsoft.com/office/officeart/2005/8/layout/StepDownProcess"/>
    <dgm:cxn modelId="{C550A386-BC33-4D9E-B42E-9EFA6D341AD4}" type="presParOf" srcId="{5FFB4DCA-7D4C-4875-B9E5-920A919840C1}" destId="{3C0BFE7C-192C-4930-8864-815CF3118647}" srcOrd="1" destOrd="0" presId="urn:microsoft.com/office/officeart/2005/8/layout/StepDownProcess"/>
    <dgm:cxn modelId="{76236AC0-6C44-4BC0-B582-7327EC777C72}" type="presParOf" srcId="{5FFB4DCA-7D4C-4875-B9E5-920A919840C1}" destId="{4B488345-7C45-48BD-BCB4-3CF0267E13DC}" srcOrd="2" destOrd="0" presId="urn:microsoft.com/office/officeart/2005/8/layout/StepDownProcess"/>
    <dgm:cxn modelId="{39060CA8-E0EA-4F2A-B9EB-B929D8FCC228}" type="presParOf" srcId="{4B488345-7C45-48BD-BCB4-3CF0267E13DC}" destId="{66499E3A-0B29-4897-80CF-584C3BB7E08E}" srcOrd="0" destOrd="0" presId="urn:microsoft.com/office/officeart/2005/8/layout/StepDownProcess"/>
    <dgm:cxn modelId="{8966F7E1-23EA-47BA-94BB-BD6F212E4743}" type="presParOf" srcId="{4B488345-7C45-48BD-BCB4-3CF0267E13DC}" destId="{A0BA5ED3-CB7E-4895-B51B-D83FE077827F}" srcOrd="1" destOrd="0" presId="urn:microsoft.com/office/officeart/2005/8/layout/StepDownProcess"/>
    <dgm:cxn modelId="{DFE6A958-B234-465A-AFB4-F57AF36111C6}" type="presParOf" srcId="{4B488345-7C45-48BD-BCB4-3CF0267E13DC}" destId="{7FB2DE22-139A-43EB-88B7-2672307450FB}" srcOrd="2" destOrd="0" presId="urn:microsoft.com/office/officeart/2005/8/layout/StepDownProcess"/>
    <dgm:cxn modelId="{E23A2683-3D04-4438-8E8C-A74D746C0DC8}" type="presParOf" srcId="{5FFB4DCA-7D4C-4875-B9E5-920A919840C1}" destId="{EE03FA28-8741-454C-A0B6-C4FC2CE188FC}" srcOrd="3" destOrd="0" presId="urn:microsoft.com/office/officeart/2005/8/layout/StepDownProcess"/>
    <dgm:cxn modelId="{BC98E707-BF5E-4C3B-AE4E-8B47B02951FD}" type="presParOf" srcId="{5FFB4DCA-7D4C-4875-B9E5-920A919840C1}" destId="{0FF919ED-8DA8-4A09-8C7D-B9C218227669}" srcOrd="4" destOrd="0" presId="urn:microsoft.com/office/officeart/2005/8/layout/StepDownProcess"/>
    <dgm:cxn modelId="{A4A2E238-00F5-458B-8C72-6FD0E8506DE0}" type="presParOf" srcId="{0FF919ED-8DA8-4A09-8C7D-B9C218227669}" destId="{C2E4D523-C042-4283-A1C9-9ED4BE460CD5}" srcOrd="0" destOrd="0" presId="urn:microsoft.com/office/officeart/2005/8/layout/StepDownProcess"/>
    <dgm:cxn modelId="{16BEC149-7426-4627-A87E-3AC929F9A971}" type="presParOf" srcId="{0FF919ED-8DA8-4A09-8C7D-B9C218227669}" destId="{7DAE09B0-DA87-4605-9B04-28C95482D5C0}" srcOrd="1" destOrd="0" presId="urn:microsoft.com/office/officeart/2005/8/layout/StepDownProcess"/>
    <dgm:cxn modelId="{8EFD8F32-B05A-4477-AAEF-939666C70BB4}" type="presParOf" srcId="{0FF919ED-8DA8-4A09-8C7D-B9C218227669}" destId="{144C4586-6EDD-4B2B-A3F2-E344FCB33E77}" srcOrd="2" destOrd="0" presId="urn:microsoft.com/office/officeart/2005/8/layout/StepDownProcess"/>
    <dgm:cxn modelId="{213B6BB0-D6DB-49E4-A993-A0FF16594885}" type="presParOf" srcId="{5FFB4DCA-7D4C-4875-B9E5-920A919840C1}" destId="{CD1F469A-72A3-4793-B113-152EDAB5B67A}" srcOrd="5" destOrd="0" presId="urn:microsoft.com/office/officeart/2005/8/layout/StepDownProcess"/>
    <dgm:cxn modelId="{AE771F8C-B36F-48B2-AA95-CEC8D529E11F}" type="presParOf" srcId="{5FFB4DCA-7D4C-4875-B9E5-920A919840C1}" destId="{23ACCF4A-6AD1-4113-A064-7489D0579215}" srcOrd="6" destOrd="0" presId="urn:microsoft.com/office/officeart/2005/8/layout/StepDownProcess"/>
    <dgm:cxn modelId="{81D478EE-4A1C-4E63-937A-0001656D71D0}" type="presParOf" srcId="{23ACCF4A-6AD1-4113-A064-7489D0579215}" destId="{E634545D-11EE-4EBC-9DB2-AEE766874E6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F1DE-3D44-4525-BE61-56336410D2AE}">
      <dsp:nvSpPr>
        <dsp:cNvPr id="0" name=""/>
        <dsp:cNvSpPr/>
      </dsp:nvSpPr>
      <dsp:spPr>
        <a:xfrm rot="5400000">
          <a:off x="1050143" y="1427874"/>
          <a:ext cx="872160" cy="9929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F977F-689C-4CEB-8A8E-1EEF187342B5}">
      <dsp:nvSpPr>
        <dsp:cNvPr id="0" name=""/>
        <dsp:cNvSpPr/>
      </dsp:nvSpPr>
      <dsp:spPr>
        <a:xfrm>
          <a:off x="62823" y="404683"/>
          <a:ext cx="4446148" cy="1027695"/>
        </a:xfrm>
        <a:prstGeom prst="roundRect">
          <a:avLst>
            <a:gd name="adj" fmla="val 16670"/>
          </a:avLst>
        </a:pr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ইমেইল ঠিকানায় প্রবেশ করে প্রাপকের ইমেইল ঠিকানা ও বিষয় লিখতে হবে।</a:t>
          </a:r>
          <a:endParaRPr lang="en-US" sz="26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000" y="454860"/>
        <a:ext cx="4345794" cy="927341"/>
      </dsp:txXfrm>
    </dsp:sp>
    <dsp:sp modelId="{AC9DCA26-8DB9-48B7-8A01-B71CAB4AC57A}">
      <dsp:nvSpPr>
        <dsp:cNvPr id="0" name=""/>
        <dsp:cNvSpPr/>
      </dsp:nvSpPr>
      <dsp:spPr>
        <a:xfrm>
          <a:off x="2960391" y="793596"/>
          <a:ext cx="1067831" cy="83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99E3A-0B29-4897-80CF-584C3BB7E08E}">
      <dsp:nvSpPr>
        <dsp:cNvPr id="0" name=""/>
        <dsp:cNvSpPr/>
      </dsp:nvSpPr>
      <dsp:spPr>
        <a:xfrm rot="5400000">
          <a:off x="3169152" y="2794058"/>
          <a:ext cx="872160" cy="9929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A5ED3-CB7E-4895-B51B-D83FE077827F}">
      <dsp:nvSpPr>
        <dsp:cNvPr id="0" name=""/>
        <dsp:cNvSpPr/>
      </dsp:nvSpPr>
      <dsp:spPr>
        <a:xfrm>
          <a:off x="2075172" y="1736319"/>
          <a:ext cx="4823976" cy="1027695"/>
        </a:xfrm>
        <a:prstGeom prst="roundRect">
          <a:avLst>
            <a:gd name="adj" fmla="val 16670"/>
          </a:avLst>
        </a:pr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নিচের অংশে         এটাচমেন্ট বাটনে ক্লিক করতে হবে </a:t>
          </a:r>
          <a:endParaRPr lang="en-US" sz="26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5349" y="1786496"/>
        <a:ext cx="4723622" cy="927341"/>
      </dsp:txXfrm>
    </dsp:sp>
    <dsp:sp modelId="{7FB2DE22-139A-43EB-88B7-2672307450FB}">
      <dsp:nvSpPr>
        <dsp:cNvPr id="0" name=""/>
        <dsp:cNvSpPr/>
      </dsp:nvSpPr>
      <dsp:spPr>
        <a:xfrm>
          <a:off x="5283456" y="1948037"/>
          <a:ext cx="1067831" cy="83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4D523-C042-4283-A1C9-9ED4BE460CD5}">
      <dsp:nvSpPr>
        <dsp:cNvPr id="0" name=""/>
        <dsp:cNvSpPr/>
      </dsp:nvSpPr>
      <dsp:spPr>
        <a:xfrm rot="5400000">
          <a:off x="5295976" y="4178174"/>
          <a:ext cx="872160" cy="9929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tx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AE09B0-DA87-4605-9B04-28C95482D5C0}">
      <dsp:nvSpPr>
        <dsp:cNvPr id="0" name=""/>
        <dsp:cNvSpPr/>
      </dsp:nvSpPr>
      <dsp:spPr>
        <a:xfrm>
          <a:off x="4220159" y="3105888"/>
          <a:ext cx="4944794" cy="1027695"/>
        </a:xfrm>
        <a:prstGeom prst="roundRect">
          <a:avLst>
            <a:gd name="adj" fmla="val 16670"/>
          </a:avLst>
        </a:pr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ড্রাইভে বা ফোল্ডারের ছবি বা ডকুমেন্ট আছে সে ড্রাইভে বা ফোল্ডারে প্রবেশ করতে হবে। </a:t>
          </a:r>
          <a:endParaRPr lang="en-US" sz="26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70336" y="3156065"/>
        <a:ext cx="4844440" cy="927341"/>
      </dsp:txXfrm>
    </dsp:sp>
    <dsp:sp modelId="{144C4586-6EDD-4B2B-A3F2-E344FCB33E77}">
      <dsp:nvSpPr>
        <dsp:cNvPr id="0" name=""/>
        <dsp:cNvSpPr/>
      </dsp:nvSpPr>
      <dsp:spPr>
        <a:xfrm>
          <a:off x="7478016" y="3102479"/>
          <a:ext cx="1067831" cy="830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4545D-11EE-4EBC-9DB2-AEE766874E66}">
      <dsp:nvSpPr>
        <dsp:cNvPr id="0" name=""/>
        <dsp:cNvSpPr/>
      </dsp:nvSpPr>
      <dsp:spPr>
        <a:xfrm>
          <a:off x="6231466" y="4492341"/>
          <a:ext cx="4944794" cy="1027695"/>
        </a:xfrm>
        <a:prstGeom prst="roundRect">
          <a:avLst>
            <a:gd name="adj" fmla="val 16670"/>
          </a:avLst>
        </a:prstGeom>
        <a:noFill/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ছবি বা ডকুমেন্ট পাঠাত চাই তা সিলেক্ট করে ওপেন বাটনে ক্লিক করতে হবে</a:t>
          </a:r>
          <a:endParaRPr lang="en-US" sz="2600" kern="1200" dirty="0">
            <a:solidFill>
              <a:schemeClr val="accent2">
                <a:lumMod val="5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1643" y="4542518"/>
        <a:ext cx="4844440" cy="927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867DB-90E9-46D0-A3F5-D6ED8E1AEBA0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07E62-1F2D-4284-BC94-E44C85C38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2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আংশিক ছবি</a:t>
            </a:r>
            <a:r>
              <a:rPr lang="bn-IN" baseline="0" smtClean="0"/>
              <a:t> </a:t>
            </a:r>
            <a:r>
              <a:rPr lang="bn-IN" baseline="0" dirty="0" smtClean="0"/>
              <a:t>ও আইডিয়া সংগ্রহ মোহাম্মদ আজিম খান স্যার, কুমিল্লা।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07E62-1F2D-4284-BC94-E44C85C384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34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5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777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415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787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453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855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7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8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26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06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6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50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616FF3-45C7-483B-85B9-AAF91114A59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05E28E-848D-49F3-9388-84F08CDFA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9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tm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6" y="782712"/>
            <a:ext cx="9526138" cy="60752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897039" y="341193"/>
            <a:ext cx="7970292" cy="1733269"/>
          </a:xfrm>
          <a:prstGeom prst="rect">
            <a:avLst/>
          </a:prstGeom>
          <a:solidFill>
            <a:srgbClr val="00B0F0"/>
          </a:solidFill>
          <a:scene3d>
            <a:camera prst="perspectiveRelaxedModerately"/>
            <a:lightRig rig="threePt" dir="t"/>
          </a:scene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4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এ্যাম্বাসেডর মনোনয়ন - forhadalam79@gmail.com - Gmail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6" r="503"/>
          <a:stretch/>
        </p:blipFill>
        <p:spPr>
          <a:xfrm>
            <a:off x="253218" y="239151"/>
            <a:ext cx="11605847" cy="628825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21339326">
            <a:off x="5641145" y="1477078"/>
            <a:ext cx="6247129" cy="2456475"/>
          </a:xfrm>
          <a:custGeom>
            <a:avLst/>
            <a:gdLst>
              <a:gd name="connsiteX0" fmla="*/ -4653809 w 3323271"/>
              <a:gd name="connsiteY0" fmla="*/ 2568986 h 1893304"/>
              <a:gd name="connsiteX1" fmla="*/ 44372 w 3323271"/>
              <a:gd name="connsiteY1" fmla="*/ 1163958 h 1893304"/>
              <a:gd name="connsiteX2" fmla="*/ 1474934 w 3323271"/>
              <a:gd name="connsiteY2" fmla="*/ 5995 h 1893304"/>
              <a:gd name="connsiteX3" fmla="*/ 3169062 w 3323271"/>
              <a:gd name="connsiteY3" fmla="*/ 548383 h 1893304"/>
              <a:gd name="connsiteX4" fmla="*/ 1970569 w 3323271"/>
              <a:gd name="connsiteY4" fmla="*/ 1876799 h 1893304"/>
              <a:gd name="connsiteX5" fmla="*/ 305021 w 3323271"/>
              <a:gd name="connsiteY5" fmla="*/ 1493287 h 1893304"/>
              <a:gd name="connsiteX6" fmla="*/ -4653809 w 3323271"/>
              <a:gd name="connsiteY6" fmla="*/ 2568986 h 1893304"/>
              <a:gd name="connsiteX0" fmla="*/ 0 w 6374437"/>
              <a:gd name="connsiteY0" fmla="*/ 2456475 h 2456475"/>
              <a:gd name="connsiteX1" fmla="*/ 3094464 w 6374437"/>
              <a:gd name="connsiteY1" fmla="*/ 1163988 h 2456475"/>
              <a:gd name="connsiteX2" fmla="*/ 4525026 w 6374437"/>
              <a:gd name="connsiteY2" fmla="*/ 6025 h 2456475"/>
              <a:gd name="connsiteX3" fmla="*/ 6219154 w 6374437"/>
              <a:gd name="connsiteY3" fmla="*/ 548413 h 2456475"/>
              <a:gd name="connsiteX4" fmla="*/ 5020661 w 6374437"/>
              <a:gd name="connsiteY4" fmla="*/ 1876829 h 2456475"/>
              <a:gd name="connsiteX5" fmla="*/ 3355113 w 6374437"/>
              <a:gd name="connsiteY5" fmla="*/ 1493317 h 2456475"/>
              <a:gd name="connsiteX6" fmla="*/ 0 w 6374437"/>
              <a:gd name="connsiteY6" fmla="*/ 2456475 h 245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4437" h="2456475">
                <a:moveTo>
                  <a:pt x="0" y="2456475"/>
                </a:moveTo>
                <a:cubicBezTo>
                  <a:pt x="1566060" y="1988132"/>
                  <a:pt x="1528404" y="1632331"/>
                  <a:pt x="3094464" y="1163988"/>
                </a:cubicBezTo>
                <a:cubicBezTo>
                  <a:pt x="2865850" y="611755"/>
                  <a:pt x="3535417" y="69777"/>
                  <a:pt x="4525026" y="6025"/>
                </a:cubicBezTo>
                <a:cubicBezTo>
                  <a:pt x="5235787" y="-39763"/>
                  <a:pt x="5918222" y="178724"/>
                  <a:pt x="6219154" y="548413"/>
                </a:cubicBezTo>
                <a:cubicBezTo>
                  <a:pt x="6674597" y="1107917"/>
                  <a:pt x="6084338" y="1762163"/>
                  <a:pt x="5020661" y="1876829"/>
                </a:cubicBezTo>
                <a:cubicBezTo>
                  <a:pt x="4381577" y="1945723"/>
                  <a:pt x="3730695" y="1795849"/>
                  <a:pt x="3355113" y="1493317"/>
                </a:cubicBezTo>
                <a:lnTo>
                  <a:pt x="0" y="2456475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bn-BD" sz="36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ও পিডিএফ </a:t>
            </a:r>
            <a:endParaRPr lang="bn-IN" sz="3600" dirty="0" smtClean="0">
              <a:ln w="0">
                <a:noFill/>
              </a:ln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sz="36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ফাইল এটাচমেন্ট</a:t>
            </a:r>
            <a:endParaRPr lang="en-US" sz="3600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3"/>
          <p:cNvSpPr/>
          <p:nvPr/>
        </p:nvSpPr>
        <p:spPr>
          <a:xfrm rot="14427058">
            <a:off x="7856439" y="2253524"/>
            <a:ext cx="1040730" cy="4074080"/>
          </a:xfrm>
          <a:custGeom>
            <a:avLst/>
            <a:gdLst>
              <a:gd name="connsiteX0" fmla="*/ 0 w 504967"/>
              <a:gd name="connsiteY0" fmla="*/ 5085930 h 5085930"/>
              <a:gd name="connsiteX1" fmla="*/ 286614 w 504967"/>
              <a:gd name="connsiteY1" fmla="*/ 0 h 5085930"/>
              <a:gd name="connsiteX2" fmla="*/ 504967 w 504967"/>
              <a:gd name="connsiteY2" fmla="*/ 5085930 h 5085930"/>
              <a:gd name="connsiteX3" fmla="*/ 0 w 504967"/>
              <a:gd name="connsiteY3" fmla="*/ 5085930 h 5085930"/>
              <a:gd name="connsiteX0" fmla="*/ 0 w 504967"/>
              <a:gd name="connsiteY0" fmla="*/ 4534984 h 4534984"/>
              <a:gd name="connsiteX1" fmla="*/ 81697 w 504967"/>
              <a:gd name="connsiteY1" fmla="*/ 0 h 4534984"/>
              <a:gd name="connsiteX2" fmla="*/ 504967 w 504967"/>
              <a:gd name="connsiteY2" fmla="*/ 4534984 h 4534984"/>
              <a:gd name="connsiteX3" fmla="*/ 0 w 504967"/>
              <a:gd name="connsiteY3" fmla="*/ 4534984 h 4534984"/>
              <a:gd name="connsiteX0" fmla="*/ 535763 w 1040730"/>
              <a:gd name="connsiteY0" fmla="*/ 3445806 h 3445806"/>
              <a:gd name="connsiteX1" fmla="*/ 0 w 1040730"/>
              <a:gd name="connsiteY1" fmla="*/ 0 h 3445806"/>
              <a:gd name="connsiteX2" fmla="*/ 1040730 w 1040730"/>
              <a:gd name="connsiteY2" fmla="*/ 3445806 h 3445806"/>
              <a:gd name="connsiteX3" fmla="*/ 535763 w 1040730"/>
              <a:gd name="connsiteY3" fmla="*/ 3445806 h 3445806"/>
              <a:gd name="connsiteX0" fmla="*/ 503013 w 1040730"/>
              <a:gd name="connsiteY0" fmla="*/ 4074080 h 4074080"/>
              <a:gd name="connsiteX1" fmla="*/ 0 w 1040730"/>
              <a:gd name="connsiteY1" fmla="*/ 0 h 4074080"/>
              <a:gd name="connsiteX2" fmla="*/ 1040730 w 1040730"/>
              <a:gd name="connsiteY2" fmla="*/ 3445806 h 4074080"/>
              <a:gd name="connsiteX3" fmla="*/ 503013 w 1040730"/>
              <a:gd name="connsiteY3" fmla="*/ 4074080 h 407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730" h="4074080">
                <a:moveTo>
                  <a:pt x="503013" y="4074080"/>
                </a:moveTo>
                <a:lnTo>
                  <a:pt x="0" y="0"/>
                </a:lnTo>
                <a:lnTo>
                  <a:pt x="1040730" y="3445806"/>
                </a:lnTo>
                <a:lnTo>
                  <a:pt x="503013" y="407408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53021" y="880019"/>
            <a:ext cx="4563181" cy="10009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dirty="0" smtClean="0">
                <a:ln w="0"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000" b="1" dirty="0">
              <a:ln w="0"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6266" y="2992483"/>
            <a:ext cx="10185008" cy="1000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এটাচমেন্ট</a:t>
            </a:r>
            <a:r>
              <a:rPr lang="en-US" sz="6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করার</a:t>
            </a:r>
            <a:r>
              <a:rPr lang="bn-BD" sz="6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প্রক্রিয়া</a:t>
            </a:r>
            <a:r>
              <a:rPr lang="en-US" sz="6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8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40042038"/>
              </p:ext>
            </p:extLst>
          </p:nvPr>
        </p:nvGraphicFramePr>
        <p:xfrm>
          <a:off x="395786" y="409433"/>
          <a:ext cx="11353678" cy="588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Triangle 2"/>
          <p:cNvSpPr/>
          <p:nvPr/>
        </p:nvSpPr>
        <p:spPr>
          <a:xfrm>
            <a:off x="259308" y="4176214"/>
            <a:ext cx="2811439" cy="2374710"/>
          </a:xfrm>
          <a:prstGeom prst="rtTriangl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 flipV="1">
            <a:off x="8871045" y="313897"/>
            <a:ext cx="3125338" cy="3534771"/>
          </a:xfrm>
          <a:prstGeom prst="rtTriangle">
            <a:avLst/>
          </a:prstGeom>
          <a:solidFill>
            <a:srgbClr val="002060">
              <a:alpha val="8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54842" y="354841"/>
            <a:ext cx="8407021" cy="0"/>
          </a:xfrm>
          <a:prstGeom prst="line">
            <a:avLst/>
          </a:prstGeom>
          <a:ln w="76200" cmpd="dbl">
            <a:solidFill>
              <a:srgbClr val="C00000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9362" y="6523628"/>
            <a:ext cx="8407021" cy="0"/>
          </a:xfrm>
          <a:prstGeom prst="line">
            <a:avLst/>
          </a:prstGeom>
          <a:ln w="76200">
            <a:solidFill>
              <a:schemeClr val="tx2"/>
            </a:solidFill>
            <a:prstDash val="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6" t="92130" r="67210" b="3081"/>
          <a:stretch/>
        </p:blipFill>
        <p:spPr>
          <a:xfrm>
            <a:off x="4037429" y="2265527"/>
            <a:ext cx="460056" cy="554699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4965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139" y="1750062"/>
            <a:ext cx="1074309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ফাইলের আকার অনুযায়ী এটাচমেন্ট হতে কত সময় লাগবে তা নির্ভর করবে।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6265" y="3725838"/>
            <a:ext cx="104100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গতির উপর এটাচমেন্ট সময় নির্ভর করে।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8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box - forhadalam79@gmail.com - Gmail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147217"/>
            <a:ext cx="11873133" cy="654900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>
            <a:solidFill>
              <a:srgbClr val="C00000"/>
            </a:solidFill>
          </a:ln>
          <a:effectLst>
            <a:glow rad="127000">
              <a:schemeClr val="accent4"/>
            </a:glow>
          </a:effectLst>
          <a:scene3d>
            <a:camera prst="orthographicFront"/>
            <a:lightRig rig="threePt" dir="t"/>
          </a:scene3d>
          <a:sp3d extrusionH="76200" contourW="12700" prstMaterial="metal">
            <a:extrusionClr>
              <a:srgbClr val="3F832D"/>
            </a:extrusionClr>
            <a:contourClr>
              <a:schemeClr val="tx2">
                <a:lumMod val="75000"/>
              </a:schemeClr>
            </a:contourClr>
          </a:sp3d>
        </p:spPr>
      </p:pic>
      <p:sp>
        <p:nvSpPr>
          <p:cNvPr id="4" name="Isosceles Triangle 3"/>
          <p:cNvSpPr/>
          <p:nvPr/>
        </p:nvSpPr>
        <p:spPr>
          <a:xfrm rot="13713631">
            <a:off x="8232441" y="1214946"/>
            <a:ext cx="504967" cy="4534984"/>
          </a:xfrm>
          <a:custGeom>
            <a:avLst/>
            <a:gdLst>
              <a:gd name="connsiteX0" fmla="*/ 0 w 504967"/>
              <a:gd name="connsiteY0" fmla="*/ 5085930 h 5085930"/>
              <a:gd name="connsiteX1" fmla="*/ 286614 w 504967"/>
              <a:gd name="connsiteY1" fmla="*/ 0 h 5085930"/>
              <a:gd name="connsiteX2" fmla="*/ 504967 w 504967"/>
              <a:gd name="connsiteY2" fmla="*/ 5085930 h 5085930"/>
              <a:gd name="connsiteX3" fmla="*/ 0 w 504967"/>
              <a:gd name="connsiteY3" fmla="*/ 5085930 h 5085930"/>
              <a:gd name="connsiteX0" fmla="*/ 0 w 504967"/>
              <a:gd name="connsiteY0" fmla="*/ 4534984 h 4534984"/>
              <a:gd name="connsiteX1" fmla="*/ 81697 w 504967"/>
              <a:gd name="connsiteY1" fmla="*/ 0 h 4534984"/>
              <a:gd name="connsiteX2" fmla="*/ 504967 w 504967"/>
              <a:gd name="connsiteY2" fmla="*/ 4534984 h 4534984"/>
              <a:gd name="connsiteX3" fmla="*/ 0 w 504967"/>
              <a:gd name="connsiteY3" fmla="*/ 4534984 h 453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967" h="4534984">
                <a:moveTo>
                  <a:pt x="0" y="4534984"/>
                </a:moveTo>
                <a:lnTo>
                  <a:pt x="81697" y="0"/>
                </a:lnTo>
                <a:lnTo>
                  <a:pt x="504967" y="4534984"/>
                </a:lnTo>
                <a:lnTo>
                  <a:pt x="0" y="4534984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20981941">
            <a:off x="6248591" y="918671"/>
            <a:ext cx="5046538" cy="1730543"/>
          </a:xfrm>
          <a:custGeom>
            <a:avLst/>
            <a:gdLst>
              <a:gd name="connsiteX0" fmla="*/ -2580004 w 3117528"/>
              <a:gd name="connsiteY0" fmla="*/ 1855811 h 1730489"/>
              <a:gd name="connsiteX1" fmla="*/ 35923 w 3117528"/>
              <a:gd name="connsiteY1" fmla="*/ 1049930 h 1730489"/>
              <a:gd name="connsiteX2" fmla="*/ 1401159 w 3117528"/>
              <a:gd name="connsiteY2" fmla="*/ 4434 h 1730489"/>
              <a:gd name="connsiteX3" fmla="*/ 2983579 w 3117528"/>
              <a:gd name="connsiteY3" fmla="*/ 514333 h 1730489"/>
              <a:gd name="connsiteX4" fmla="*/ 1824260 w 3117528"/>
              <a:gd name="connsiteY4" fmla="*/ 1717847 h 1730489"/>
              <a:gd name="connsiteX5" fmla="*/ 271448 w 3117528"/>
              <a:gd name="connsiteY5" fmla="*/ 1353139 h 1730489"/>
              <a:gd name="connsiteX6" fmla="*/ -2580004 w 3117528"/>
              <a:gd name="connsiteY6" fmla="*/ 1855811 h 1730489"/>
              <a:gd name="connsiteX0" fmla="*/ 0 w 4970030"/>
              <a:gd name="connsiteY0" fmla="*/ 1702280 h 1730543"/>
              <a:gd name="connsiteX1" fmla="*/ 1887409 w 4970030"/>
              <a:gd name="connsiteY1" fmla="*/ 1049954 h 1730543"/>
              <a:gd name="connsiteX2" fmla="*/ 3252645 w 4970030"/>
              <a:gd name="connsiteY2" fmla="*/ 4458 h 1730543"/>
              <a:gd name="connsiteX3" fmla="*/ 4835065 w 4970030"/>
              <a:gd name="connsiteY3" fmla="*/ 514357 h 1730543"/>
              <a:gd name="connsiteX4" fmla="*/ 3675746 w 4970030"/>
              <a:gd name="connsiteY4" fmla="*/ 1717871 h 1730543"/>
              <a:gd name="connsiteX5" fmla="*/ 2122934 w 4970030"/>
              <a:gd name="connsiteY5" fmla="*/ 1353163 h 1730543"/>
              <a:gd name="connsiteX6" fmla="*/ 0 w 4970030"/>
              <a:gd name="connsiteY6" fmla="*/ 1702280 h 1730543"/>
              <a:gd name="connsiteX0" fmla="*/ 0 w 5766511"/>
              <a:gd name="connsiteY0" fmla="*/ 1600415 h 1730543"/>
              <a:gd name="connsiteX1" fmla="*/ 2683890 w 5766511"/>
              <a:gd name="connsiteY1" fmla="*/ 1049954 h 1730543"/>
              <a:gd name="connsiteX2" fmla="*/ 4049126 w 5766511"/>
              <a:gd name="connsiteY2" fmla="*/ 4458 h 1730543"/>
              <a:gd name="connsiteX3" fmla="*/ 5631546 w 5766511"/>
              <a:gd name="connsiteY3" fmla="*/ 514357 h 1730543"/>
              <a:gd name="connsiteX4" fmla="*/ 4472227 w 5766511"/>
              <a:gd name="connsiteY4" fmla="*/ 1717871 h 1730543"/>
              <a:gd name="connsiteX5" fmla="*/ 2919415 w 5766511"/>
              <a:gd name="connsiteY5" fmla="*/ 1353163 h 1730543"/>
              <a:gd name="connsiteX6" fmla="*/ 0 w 5766511"/>
              <a:gd name="connsiteY6" fmla="*/ 1600415 h 173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6511" h="1730543">
                <a:moveTo>
                  <a:pt x="0" y="1600415"/>
                </a:moveTo>
                <a:cubicBezTo>
                  <a:pt x="871976" y="1331788"/>
                  <a:pt x="1811914" y="1318581"/>
                  <a:pt x="2683890" y="1049954"/>
                </a:cubicBezTo>
                <a:cubicBezTo>
                  <a:pt x="2485167" y="545073"/>
                  <a:pt x="3122883" y="56710"/>
                  <a:pt x="4049126" y="4458"/>
                </a:cubicBezTo>
                <a:cubicBezTo>
                  <a:pt x="4719732" y="-33373"/>
                  <a:pt x="5358171" y="172350"/>
                  <a:pt x="5631546" y="514357"/>
                </a:cubicBezTo>
                <a:cubicBezTo>
                  <a:pt x="6043204" y="1029364"/>
                  <a:pt x="5472421" y="1621906"/>
                  <a:pt x="4472227" y="1717871"/>
                </a:cubicBezTo>
                <a:cubicBezTo>
                  <a:pt x="3870617" y="1775593"/>
                  <a:pt x="3263681" y="1633042"/>
                  <a:pt x="2919415" y="1353163"/>
                </a:cubicBezTo>
                <a:lnTo>
                  <a:pt x="0" y="1600415"/>
                </a:lnTo>
                <a:close/>
              </a:path>
            </a:pathLst>
          </a:cu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sz="36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এটাচকৃত ফাইল </a:t>
            </a:r>
            <a:endParaRPr lang="en-US" sz="3600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20505" y="423082"/>
            <a:ext cx="11127544" cy="5923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33014" y="629762"/>
            <a:ext cx="6291619" cy="894238"/>
          </a:xfrm>
          <a:prstGeom prst="wedgeEllipseCallout">
            <a:avLst>
              <a:gd name="adj1" fmla="val -37228"/>
              <a:gd name="adj2" fmla="val 133768"/>
            </a:avLst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800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015" y="3231601"/>
            <a:ext cx="85162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কী এটাচমেন্ট হিসেবে পাঠানো যায়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3014" y="4114218"/>
            <a:ext cx="93077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এটাচমেন্ট পাওয়ার পর কিভাবে তা পাওয়া যায়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3014" y="2362189"/>
            <a:ext cx="77519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 নিকট এটাচমেন্ট পাঠানো যায়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7421" y="300250"/>
            <a:ext cx="11846257" cy="6373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43142" y="1009025"/>
            <a:ext cx="4514813" cy="8667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158750" h="1587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800" b="1" dirty="0">
              <a:ln w="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2955" y="3219191"/>
            <a:ext cx="11515771" cy="1105160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58750" h="15875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এটাচমেন্ট সহ ইমেইল </a:t>
            </a:r>
            <a:r>
              <a:rPr lang="en-US" sz="4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পাঠালে</a:t>
            </a:r>
            <a:r>
              <a:rPr lang="en-US" sz="4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79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1123" y="645647"/>
            <a:ext cx="5227092" cy="72097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 </a:t>
            </a:r>
            <a:endParaRPr lang="en-US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37" y="1730325"/>
            <a:ext cx="10044332" cy="4053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29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laid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 txBox="1">
            <a:spLocks/>
          </p:cNvSpPr>
          <p:nvPr/>
        </p:nvSpPr>
        <p:spPr>
          <a:xfrm>
            <a:off x="533399" y="1777663"/>
            <a:ext cx="5157717" cy="4242137"/>
          </a:xfrm>
          <a:prstGeom prst="rect">
            <a:avLst/>
          </a:prstGeom>
          <a:ln w="66675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5746536" y="1828800"/>
            <a:ext cx="5335446" cy="4191000"/>
          </a:xfrm>
          <a:prstGeom prst="rect">
            <a:avLst/>
          </a:prstGeom>
          <a:ln w="66675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200" b="1" i="0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IN" sz="3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অষ্টম</a:t>
            </a:r>
            <a:endParaRPr kumimoji="0" lang="bn-BD" sz="3200" b="1" i="0" strike="noStrike" kern="1200" cap="none" spc="0" normalizeH="0" baseline="0" noProof="0" dirty="0" smtClean="0">
              <a:ln/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1" i="0" u="none" strike="noStrike" kern="1200" cap="none" spc="0" normalizeH="0" baseline="0" noProof="0" dirty="0" smtClean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bn-IN" sz="28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noProof="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noProof="0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noProof="0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noProof="0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noProof="0" dirty="0" smtClean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bn-IN" sz="32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IN" sz="2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b="1" dirty="0" smtClean="0">
                <a:ln/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০১/১২/২০১৯ 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28078" y="762000"/>
            <a:ext cx="5382837" cy="1015663"/>
          </a:xfrm>
          <a:prstGeom prst="rect">
            <a:avLst/>
          </a:prstGeom>
          <a:solidFill>
            <a:schemeClr val="accent1"/>
          </a:solidFill>
          <a:scene3d>
            <a:camera prst="perspectiveAbove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6000" b="1" spc="50" dirty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61" y="2506640"/>
            <a:ext cx="2198282" cy="13483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88818" y="3936550"/>
            <a:ext cx="46382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ফরহাদ আলম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(আইসিটি) 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কুড়ারবাজার  দ্বি-পাক্ষিক উচ্চ বিদ্যালয় </a:t>
            </a:r>
            <a:endParaRPr lang="en-US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forhadalam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79@gmail.com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 ০১৭১৫০৭২৮৫২ </a:t>
            </a:r>
            <a:endParaRPr lang="en-US" sz="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8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99471" y="123361"/>
            <a:ext cx="6119446" cy="5622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bn-BD" sz="4000" b="1" dirty="0" smtClean="0">
                <a:ln w="0">
                  <a:noFill/>
                </a:ln>
                <a:effectLst/>
                <a:latin typeface="NikoshBAN" pitchFamily="2" charset="0"/>
                <a:cs typeface="NikoshBAN" pitchFamily="2" charset="0"/>
              </a:rPr>
              <a:t> লক্ষ্য কর </a:t>
            </a:r>
            <a:endParaRPr lang="en-US" sz="1600" b="1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39" y="3686792"/>
            <a:ext cx="4855612" cy="26734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39" y="858260"/>
            <a:ext cx="4855612" cy="26840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2" y="858260"/>
            <a:ext cx="5314214" cy="26840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2" y="3690263"/>
            <a:ext cx="5314213" cy="26840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35450" y="6372543"/>
            <a:ext cx="254221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77661" y="6386611"/>
            <a:ext cx="9214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তিনটি দিয়ে যে কোন কিছুকে যুক্ত করা যায়, যা চতুর্থ ছবিতে যুক্ত করে দেখানো হ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lang="en-US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47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3658" y="13648"/>
            <a:ext cx="11868432" cy="682006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71" y="3045250"/>
            <a:ext cx="10972801" cy="3471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49020" y="2181027"/>
            <a:ext cx="10317708" cy="1000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u="sng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এটাচমেন্ট সহ ইমেইল পাঠানোর পদ্ধতি</a:t>
            </a:r>
            <a:endParaRPr lang="en-US" sz="2400" b="1" u="sng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9020" y="604911"/>
            <a:ext cx="4578323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6000" b="1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01818" y="1566243"/>
            <a:ext cx="5944642" cy="764700"/>
          </a:xfrm>
          <a:prstGeom prst="wedgeRoundRectCallout">
            <a:avLst>
              <a:gd name="adj1" fmla="val -3539"/>
              <a:gd name="adj2" fmla="val 125164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000" b="1" dirty="0" smtClean="0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IN" sz="4000" b="1" dirty="0" smtClean="0">
                <a:ln w="0">
                  <a:noFill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1600" b="1" dirty="0">
              <a:ln w="0">
                <a:noFill/>
              </a:ln>
              <a:solidFill>
                <a:schemeClr val="bg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43856" y="2920621"/>
            <a:ext cx="7768378" cy="716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এটাচমেন্টের ধারণা বর্ণনা করতে পারবে</a:t>
            </a:r>
            <a:r>
              <a:rPr lang="en-US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44107" y="4020200"/>
            <a:ext cx="9174101" cy="7550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ছবি এটাচ করার প্রক্রিয়া ব্যাখ্যা </a:t>
            </a:r>
            <a:r>
              <a:rPr lang="bn-BD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;</a:t>
            </a:r>
            <a:endParaRPr lang="en-US" sz="3600" b="1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71655" y="5158137"/>
            <a:ext cx="8150518" cy="7277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এটাচমেন্ট</a:t>
            </a:r>
            <a:r>
              <a:rPr lang="en-US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পাঠাতে পারবে।</a:t>
            </a:r>
            <a:endParaRPr lang="en-US" sz="3600" b="1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45525"/>
              </p:ext>
            </p:extLst>
          </p:nvPr>
        </p:nvGraphicFramePr>
        <p:xfrm>
          <a:off x="5273040" y="25914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73040" y="25914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2351" y="998805"/>
            <a:ext cx="6475548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লক্ষ্য করি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1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888" y="109182"/>
            <a:ext cx="12023678" cy="66055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0254" y="351692"/>
            <a:ext cx="11544743" cy="60772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81154" y="584591"/>
            <a:ext cx="4206241" cy="1000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2702" y="3090957"/>
            <a:ext cx="9031458" cy="1000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এটাচমেন্ট</a:t>
            </a:r>
            <a:r>
              <a:rPr lang="en-US" sz="6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6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6000" b="1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 ?</a:t>
            </a:r>
            <a:endParaRPr lang="en-US" sz="2800" b="1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3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5041" y="1514901"/>
            <a:ext cx="10916198" cy="32743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292100" h="20955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bn-BD" sz="5400" b="1" dirty="0" smtClean="0">
                <a:ln w="0">
                  <a:noFill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ইমেইলের সাথে যে কোনো ফাইল (ডকুমেন্ট ফাইল বা ছবি বা পিডিএফ ফাইল বা ভিডিও) যুক্ত করে পাঠানো কে এটাচমেন্ট বলে।</a:t>
            </a:r>
            <a:endParaRPr lang="en-US" sz="5400" b="1" dirty="0">
              <a:ln w="0">
                <a:noFill/>
              </a:ln>
              <a:solidFill>
                <a:srgbClr val="7030A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88963" y="268998"/>
            <a:ext cx="11375408" cy="6309223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97935" y="264559"/>
            <a:ext cx="6845814" cy="638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এটাচমেন্ট প্রক্রিয়া</a:t>
            </a:r>
            <a:endParaRPr lang="en-US" sz="1600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7421" y="78228"/>
            <a:ext cx="11846257" cy="6663766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7" y="902692"/>
            <a:ext cx="7671297" cy="52301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48" t="6528" r="50004" b="39067"/>
          <a:stretch/>
        </p:blipFill>
        <p:spPr>
          <a:xfrm rot="19977434" flipH="1">
            <a:off x="10111864" y="4930259"/>
            <a:ext cx="865029" cy="115302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82414" y="1199506"/>
            <a:ext cx="3111690" cy="2480581"/>
          </a:xfrm>
          <a:prstGeom prst="wedgeEllipseCallout">
            <a:avLst>
              <a:gd name="adj1" fmla="val -197186"/>
              <a:gd name="adj2" fmla="val 1067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dirty="0" smtClean="0">
                <a:ln w="0">
                  <a:noFill/>
                </a:ln>
                <a:latin typeface="NikoshBAN" pitchFamily="2" charset="0"/>
                <a:cs typeface="NikoshBAN" pitchFamily="2" charset="0"/>
              </a:rPr>
              <a:t>এটাচ হওয়া পর্যন্ত অপেক্ষা করতে হবে।</a:t>
            </a:r>
            <a:endParaRPr lang="en-US" sz="3200" dirty="0">
              <a:ln w="0">
                <a:noFill/>
              </a:ln>
              <a:effectLst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233</TotalTime>
  <Words>272</Words>
  <Application>Microsoft Office PowerPoint</Application>
  <PresentationFormat>Widescreen</PresentationFormat>
  <Paragraphs>50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Garamond</vt:lpstr>
      <vt:lpstr>NikoshBAN</vt:lpstr>
      <vt:lpstr>Times New Roman</vt:lpstr>
      <vt:lpstr>Vrinda</vt:lpstr>
      <vt:lpstr>Organic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forhadalam79@outlook.com</dc:creator>
  <cp:lastModifiedBy>forhadalam79@outlook.com</cp:lastModifiedBy>
  <cp:revision>52</cp:revision>
  <dcterms:created xsi:type="dcterms:W3CDTF">2019-11-30T15:35:39Z</dcterms:created>
  <dcterms:modified xsi:type="dcterms:W3CDTF">2019-12-01T04:40:23Z</dcterms:modified>
</cp:coreProperties>
</file>