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ptx" ContentType="application/vnd.openxmlformats-officedocument.presentationml.presentation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01" r:id="rId2"/>
    <p:sldId id="290" r:id="rId3"/>
    <p:sldId id="305" r:id="rId4"/>
    <p:sldId id="306" r:id="rId5"/>
    <p:sldId id="307" r:id="rId6"/>
    <p:sldId id="303" r:id="rId7"/>
    <p:sldId id="308" r:id="rId8"/>
    <p:sldId id="309" r:id="rId9"/>
    <p:sldId id="310" r:id="rId10"/>
    <p:sldId id="311" r:id="rId11"/>
    <p:sldId id="312" r:id="rId12"/>
    <p:sldId id="31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tashirsohrab77@gmail.com" initials="m" lastIdx="3" clrIdx="0">
    <p:extLst>
      <p:ext uri="{19B8F6BF-5375-455C-9EA6-DF929625EA0E}">
        <p15:presenceInfo xmlns:p15="http://schemas.microsoft.com/office/powerpoint/2012/main" userId="ef7d8c6c3b8aaa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88510" autoAdjust="0"/>
  </p:normalViewPr>
  <p:slideViewPr>
    <p:cSldViewPr snapToGrid="0">
      <p:cViewPr varScale="1">
        <p:scale>
          <a:sx n="64" d="100"/>
          <a:sy n="64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ed Mahbub Hasan Amiri" userId="26a1300891760940" providerId="LiveId" clId="{2D926F82-4B46-489A-B09D-945752687501}"/>
    <pc:docChg chg="undo custSel addSld delSld modSld">
      <pc:chgData name="Sayed Mahbub Hasan Amiri" userId="26a1300891760940" providerId="LiveId" clId="{2D926F82-4B46-489A-B09D-945752687501}" dt="2018-07-21T19:07:01.607" v="807" actId="2696"/>
      <pc:docMkLst>
        <pc:docMk/>
      </pc:docMkLst>
      <pc:sldChg chg="add">
        <pc:chgData name="Sayed Mahbub Hasan Amiri" userId="26a1300891760940" providerId="LiveId" clId="{2D926F82-4B46-489A-B09D-945752687501}" dt="2018-07-21T18:41:55.475" v="24"/>
        <pc:sldMkLst>
          <pc:docMk/>
          <pc:sldMk cId="742584857" sldId="256"/>
        </pc:sldMkLst>
      </pc:sldChg>
      <pc:sldChg chg="addSp delSp modSp">
        <pc:chgData name="Sayed Mahbub Hasan Amiri" userId="26a1300891760940" providerId="LiveId" clId="{2D926F82-4B46-489A-B09D-945752687501}" dt="2018-07-21T18:59:10.060" v="532" actId="1076"/>
        <pc:sldMkLst>
          <pc:docMk/>
          <pc:sldMk cId="957952397" sldId="258"/>
        </pc:sldMkLst>
        <pc:picChg chg="del">
          <ac:chgData name="Sayed Mahbub Hasan Amiri" userId="26a1300891760940" providerId="LiveId" clId="{2D926F82-4B46-489A-B09D-945752687501}" dt="2018-07-21T18:58:52.446" v="528" actId="478"/>
          <ac:picMkLst>
            <pc:docMk/>
            <pc:sldMk cId="957952397" sldId="258"/>
            <ac:picMk id="5" creationId="{00000000-0000-0000-0000-000000000000}"/>
          </ac:picMkLst>
        </pc:picChg>
        <pc:picChg chg="add mod">
          <ac:chgData name="Sayed Mahbub Hasan Amiri" userId="26a1300891760940" providerId="LiveId" clId="{2D926F82-4B46-489A-B09D-945752687501}" dt="2018-07-21T18:59:10.060" v="532" actId="1076"/>
          <ac:picMkLst>
            <pc:docMk/>
            <pc:sldMk cId="957952397" sldId="258"/>
            <ac:picMk id="3074" creationId="{6D25D155-2BAA-4364-A0DA-ABD549EE7DE0}"/>
          </ac:picMkLst>
        </pc:picChg>
      </pc:sldChg>
      <pc:sldChg chg="addSp delSp modSp modNotesTx">
        <pc:chgData name="Sayed Mahbub Hasan Amiri" userId="26a1300891760940" providerId="LiveId" clId="{2D926F82-4B46-489A-B09D-945752687501}" dt="2018-07-21T19:02:32.177" v="703" actId="20577"/>
        <pc:sldMkLst>
          <pc:docMk/>
          <pc:sldMk cId="861218203" sldId="259"/>
        </pc:sldMkLst>
        <pc:spChg chg="mod">
          <ac:chgData name="Sayed Mahbub Hasan Amiri" userId="26a1300891760940" providerId="LiveId" clId="{2D926F82-4B46-489A-B09D-945752687501}" dt="2018-07-21T19:00:57.595" v="569" actId="20577"/>
          <ac:spMkLst>
            <pc:docMk/>
            <pc:sldMk cId="861218203" sldId="259"/>
            <ac:spMk id="2" creationId="{00000000-0000-0000-0000-000000000000}"/>
          </ac:spMkLst>
        </pc:spChg>
        <pc:picChg chg="add mod">
          <ac:chgData name="Sayed Mahbub Hasan Amiri" userId="26a1300891760940" providerId="LiveId" clId="{2D926F82-4B46-489A-B09D-945752687501}" dt="2018-07-21T19:00:28.933" v="538" actId="1076"/>
          <ac:picMkLst>
            <pc:docMk/>
            <pc:sldMk cId="861218203" sldId="259"/>
            <ac:picMk id="3" creationId="{16B88A08-A928-4F96-87A5-7C47C3A6976D}"/>
          </ac:picMkLst>
        </pc:picChg>
        <pc:picChg chg="del">
          <ac:chgData name="Sayed Mahbub Hasan Amiri" userId="26a1300891760940" providerId="LiveId" clId="{2D926F82-4B46-489A-B09D-945752687501}" dt="2018-07-21T19:00:23.407" v="535" actId="478"/>
          <ac:picMkLst>
            <pc:docMk/>
            <pc:sldMk cId="861218203" sldId="259"/>
            <ac:picMk id="2050" creationId="{00000000-0000-0000-0000-000000000000}"/>
          </ac:picMkLst>
        </pc:picChg>
        <pc:picChg chg="del">
          <ac:chgData name="Sayed Mahbub Hasan Amiri" userId="26a1300891760940" providerId="LiveId" clId="{2D926F82-4B46-489A-B09D-945752687501}" dt="2018-07-21T19:00:21.851" v="533" actId="478"/>
          <ac:picMkLst>
            <pc:docMk/>
            <pc:sldMk cId="861218203" sldId="259"/>
            <ac:picMk id="2052" creationId="{00000000-0000-0000-0000-000000000000}"/>
          </ac:picMkLst>
        </pc:picChg>
        <pc:picChg chg="del">
          <ac:chgData name="Sayed Mahbub Hasan Amiri" userId="26a1300891760940" providerId="LiveId" clId="{2D926F82-4B46-489A-B09D-945752687501}" dt="2018-07-21T19:00:22.624" v="534" actId="478"/>
          <ac:picMkLst>
            <pc:docMk/>
            <pc:sldMk cId="861218203" sldId="259"/>
            <ac:picMk id="2054" creationId="{00000000-0000-0000-0000-000000000000}"/>
          </ac:picMkLst>
        </pc:picChg>
      </pc:sldChg>
      <pc:sldChg chg="addSp delSp modSp">
        <pc:chgData name="Sayed Mahbub Hasan Amiri" userId="26a1300891760940" providerId="LiveId" clId="{2D926F82-4B46-489A-B09D-945752687501}" dt="2018-07-21T19:03:23.156" v="706" actId="1076"/>
        <pc:sldMkLst>
          <pc:docMk/>
          <pc:sldMk cId="3473234156" sldId="260"/>
        </pc:sldMkLst>
        <pc:spChg chg="mod">
          <ac:chgData name="Sayed Mahbub Hasan Amiri" userId="26a1300891760940" providerId="LiveId" clId="{2D926F82-4B46-489A-B09D-945752687501}" dt="2018-07-21T18:44:18.574" v="84" actId="1076"/>
          <ac:spMkLst>
            <pc:docMk/>
            <pc:sldMk cId="3473234156" sldId="260"/>
            <ac:spMk id="2" creationId="{00000000-0000-0000-0000-000000000000}"/>
          </ac:spMkLst>
        </pc:spChg>
        <pc:spChg chg="mod">
          <ac:chgData name="Sayed Mahbub Hasan Amiri" userId="26a1300891760940" providerId="LiveId" clId="{2D926F82-4B46-489A-B09D-945752687501}" dt="2018-07-21T18:44:14.198" v="83" actId="1076"/>
          <ac:spMkLst>
            <pc:docMk/>
            <pc:sldMk cId="3473234156" sldId="260"/>
            <ac:spMk id="3" creationId="{00000000-0000-0000-0000-000000000000}"/>
          </ac:spMkLst>
        </pc:spChg>
        <pc:picChg chg="add mod">
          <ac:chgData name="Sayed Mahbub Hasan Amiri" userId="26a1300891760940" providerId="LiveId" clId="{2D926F82-4B46-489A-B09D-945752687501}" dt="2018-07-21T19:03:23.156" v="706" actId="1076"/>
          <ac:picMkLst>
            <pc:docMk/>
            <pc:sldMk cId="3473234156" sldId="260"/>
            <ac:picMk id="5" creationId="{02BF0C30-BF07-4B07-A1D5-3B586155382E}"/>
          </ac:picMkLst>
        </pc:picChg>
        <pc:picChg chg="del">
          <ac:chgData name="Sayed Mahbub Hasan Amiri" userId="26a1300891760940" providerId="LiveId" clId="{2D926F82-4B46-489A-B09D-945752687501}" dt="2018-07-21T18:44:10.742" v="82" actId="478"/>
          <ac:picMkLst>
            <pc:docMk/>
            <pc:sldMk cId="3473234156" sldId="260"/>
            <ac:picMk id="3074" creationId="{00000000-0000-0000-0000-000000000000}"/>
          </ac:picMkLst>
        </pc:picChg>
      </pc:sldChg>
      <pc:sldChg chg="modSp">
        <pc:chgData name="Sayed Mahbub Hasan Amiri" userId="26a1300891760940" providerId="LiveId" clId="{2D926F82-4B46-489A-B09D-945752687501}" dt="2018-07-21T18:47:34.474" v="172" actId="20577"/>
        <pc:sldMkLst>
          <pc:docMk/>
          <pc:sldMk cId="1136473695" sldId="261"/>
        </pc:sldMkLst>
        <pc:spChg chg="mod">
          <ac:chgData name="Sayed Mahbub Hasan Amiri" userId="26a1300891760940" providerId="LiveId" clId="{2D926F82-4B46-489A-B09D-945752687501}" dt="2018-07-21T18:47:34.474" v="172" actId="20577"/>
          <ac:spMkLst>
            <pc:docMk/>
            <pc:sldMk cId="1136473695" sldId="261"/>
            <ac:spMk id="3" creationId="{00000000-0000-0000-0000-000000000000}"/>
          </ac:spMkLst>
        </pc:spChg>
      </pc:sldChg>
      <pc:sldChg chg="addSp delSp modSp del">
        <pc:chgData name="Sayed Mahbub Hasan Amiri" userId="26a1300891760940" providerId="LiveId" clId="{2D926F82-4B46-489A-B09D-945752687501}" dt="2018-07-21T19:07:01.607" v="807" actId="2696"/>
        <pc:sldMkLst>
          <pc:docMk/>
          <pc:sldMk cId="4276386471" sldId="262"/>
        </pc:sldMkLst>
        <pc:spChg chg="mod topLvl">
          <ac:chgData name="Sayed Mahbub Hasan Amiri" userId="26a1300891760940" providerId="LiveId" clId="{2D926F82-4B46-489A-B09D-945752687501}" dt="2018-07-21T18:42:28.807" v="25" actId="165"/>
          <ac:spMkLst>
            <pc:docMk/>
            <pc:sldMk cId="4276386471" sldId="262"/>
            <ac:spMk id="5" creationId="{00000000-0000-0000-0000-000000000000}"/>
          </ac:spMkLst>
        </pc:spChg>
        <pc:spChg chg="mod">
          <ac:chgData name="Sayed Mahbub Hasan Amiri" userId="26a1300891760940" providerId="LiveId" clId="{2D926F82-4B46-489A-B09D-945752687501}" dt="2018-07-21T18:43:04.070" v="32" actId="14100"/>
          <ac:spMkLst>
            <pc:docMk/>
            <pc:sldMk cId="4276386471" sldId="262"/>
            <ac:spMk id="6" creationId="{00000000-0000-0000-0000-000000000000}"/>
          </ac:spMkLst>
        </pc:spChg>
        <pc:spChg chg="mod topLvl">
          <ac:chgData name="Sayed Mahbub Hasan Amiri" userId="26a1300891760940" providerId="LiveId" clId="{2D926F82-4B46-489A-B09D-945752687501}" dt="2018-07-21T18:42:41.908" v="29" actId="6549"/>
          <ac:spMkLst>
            <pc:docMk/>
            <pc:sldMk cId="4276386471" sldId="262"/>
            <ac:spMk id="10" creationId="{00000000-0000-0000-0000-000000000000}"/>
          </ac:spMkLst>
        </pc:spChg>
        <pc:spChg chg="mod">
          <ac:chgData name="Sayed Mahbub Hasan Amiri" userId="26a1300891760940" providerId="LiveId" clId="{2D926F82-4B46-489A-B09D-945752687501}" dt="2018-07-21T18:43:08.366" v="33" actId="14100"/>
          <ac:spMkLst>
            <pc:docMk/>
            <pc:sldMk cId="4276386471" sldId="262"/>
            <ac:spMk id="2051" creationId="{00000000-0000-0000-0000-000000000000}"/>
          </ac:spMkLst>
        </pc:spChg>
        <pc:grpChg chg="del">
          <ac:chgData name="Sayed Mahbub Hasan Amiri" userId="26a1300891760940" providerId="LiveId" clId="{2D926F82-4B46-489A-B09D-945752687501}" dt="2018-07-21T18:42:28.807" v="25" actId="165"/>
          <ac:grpSpMkLst>
            <pc:docMk/>
            <pc:sldMk cId="4276386471" sldId="262"/>
            <ac:grpSpMk id="7" creationId="{00000000-0000-0000-0000-000000000000}"/>
          </ac:grpSpMkLst>
        </pc:grpChg>
        <pc:picChg chg="add mod">
          <ac:chgData name="Sayed Mahbub Hasan Amiri" userId="26a1300891760940" providerId="LiveId" clId="{2D926F82-4B46-489A-B09D-945752687501}" dt="2018-07-21T18:42:35.639" v="28" actId="1076"/>
          <ac:picMkLst>
            <pc:docMk/>
            <pc:sldMk cId="4276386471" sldId="262"/>
            <ac:picMk id="8" creationId="{CB3D3C84-7560-4B04-8BD2-5ED70DA8C1B3}"/>
          </ac:picMkLst>
        </pc:picChg>
        <pc:picChg chg="del mod topLvl">
          <ac:chgData name="Sayed Mahbub Hasan Amiri" userId="26a1300891760940" providerId="LiveId" clId="{2D926F82-4B46-489A-B09D-945752687501}" dt="2018-07-21T18:42:31.419" v="26" actId="478"/>
          <ac:picMkLst>
            <pc:docMk/>
            <pc:sldMk cId="4276386471" sldId="262"/>
            <ac:picMk id="2054" creationId="{00000000-0000-0000-0000-000000000000}"/>
          </ac:picMkLst>
        </pc:picChg>
      </pc:sldChg>
      <pc:sldChg chg="del">
        <pc:chgData name="Sayed Mahbub Hasan Amiri" userId="26a1300891760940" providerId="LiveId" clId="{2D926F82-4B46-489A-B09D-945752687501}" dt="2018-07-21T18:40:54.327" v="16" actId="2696"/>
        <pc:sldMkLst>
          <pc:docMk/>
          <pc:sldMk cId="3429114077" sldId="263"/>
        </pc:sldMkLst>
      </pc:sldChg>
      <pc:sldChg chg="del">
        <pc:chgData name="Sayed Mahbub Hasan Amiri" userId="26a1300891760940" providerId="LiveId" clId="{2D926F82-4B46-489A-B09D-945752687501}" dt="2018-07-21T18:40:54.295" v="14" actId="2696"/>
        <pc:sldMkLst>
          <pc:docMk/>
          <pc:sldMk cId="19271921" sldId="264"/>
        </pc:sldMkLst>
      </pc:sldChg>
      <pc:sldChg chg="del">
        <pc:chgData name="Sayed Mahbub Hasan Amiri" userId="26a1300891760940" providerId="LiveId" clId="{2D926F82-4B46-489A-B09D-945752687501}" dt="2018-07-21T18:40:54.309" v="15" actId="2696"/>
        <pc:sldMkLst>
          <pc:docMk/>
          <pc:sldMk cId="2906329264" sldId="265"/>
        </pc:sldMkLst>
      </pc:sldChg>
      <pc:sldChg chg="del">
        <pc:chgData name="Sayed Mahbub Hasan Amiri" userId="26a1300891760940" providerId="LiveId" clId="{2D926F82-4B46-489A-B09D-945752687501}" dt="2018-07-21T18:40:54.346" v="17" actId="2696"/>
        <pc:sldMkLst>
          <pc:docMk/>
          <pc:sldMk cId="3217500490" sldId="266"/>
        </pc:sldMkLst>
      </pc:sldChg>
      <pc:sldChg chg="del">
        <pc:chgData name="Sayed Mahbub Hasan Amiri" userId="26a1300891760940" providerId="LiveId" clId="{2D926F82-4B46-489A-B09D-945752687501}" dt="2018-07-21T18:40:54.369" v="18" actId="2696"/>
        <pc:sldMkLst>
          <pc:docMk/>
          <pc:sldMk cId="1230522947" sldId="267"/>
        </pc:sldMkLst>
      </pc:sldChg>
      <pc:sldChg chg="del">
        <pc:chgData name="Sayed Mahbub Hasan Amiri" userId="26a1300891760940" providerId="LiveId" clId="{2D926F82-4B46-489A-B09D-945752687501}" dt="2018-07-21T18:40:54.432" v="21" actId="2696"/>
        <pc:sldMkLst>
          <pc:docMk/>
          <pc:sldMk cId="4105702772" sldId="268"/>
        </pc:sldMkLst>
      </pc:sldChg>
      <pc:sldChg chg="del">
        <pc:chgData name="Sayed Mahbub Hasan Amiri" userId="26a1300891760940" providerId="LiveId" clId="{2D926F82-4B46-489A-B09D-945752687501}" dt="2018-07-21T18:40:54.389" v="19" actId="2696"/>
        <pc:sldMkLst>
          <pc:docMk/>
          <pc:sldMk cId="3771811420" sldId="269"/>
        </pc:sldMkLst>
      </pc:sldChg>
      <pc:sldChg chg="del">
        <pc:chgData name="Sayed Mahbub Hasan Amiri" userId="26a1300891760940" providerId="LiveId" clId="{2D926F82-4B46-489A-B09D-945752687501}" dt="2018-07-21T18:40:54.415" v="20" actId="2696"/>
        <pc:sldMkLst>
          <pc:docMk/>
          <pc:sldMk cId="1738826079" sldId="270"/>
        </pc:sldMkLst>
      </pc:sldChg>
      <pc:sldChg chg="del">
        <pc:chgData name="Sayed Mahbub Hasan Amiri" userId="26a1300891760940" providerId="LiveId" clId="{2D926F82-4B46-489A-B09D-945752687501}" dt="2018-07-21T18:40:54.451" v="22" actId="2696"/>
        <pc:sldMkLst>
          <pc:docMk/>
          <pc:sldMk cId="1501077675" sldId="271"/>
        </pc:sldMkLst>
      </pc:sldChg>
      <pc:sldChg chg="delSp del">
        <pc:chgData name="Sayed Mahbub Hasan Amiri" userId="26a1300891760940" providerId="LiveId" clId="{2D926F82-4B46-489A-B09D-945752687501}" dt="2018-07-21T18:49:06.783" v="175" actId="2696"/>
        <pc:sldMkLst>
          <pc:docMk/>
          <pc:sldMk cId="22524323" sldId="272"/>
        </pc:sldMkLst>
        <pc:picChg chg="del">
          <ac:chgData name="Sayed Mahbub Hasan Amiri" userId="26a1300891760940" providerId="LiveId" clId="{2D926F82-4B46-489A-B09D-945752687501}" dt="2018-07-21T18:41:30.400" v="23" actId="478"/>
          <ac:picMkLst>
            <pc:docMk/>
            <pc:sldMk cId="22524323" sldId="272"/>
            <ac:picMk id="2050" creationId="{00000000-0000-0000-0000-000000000000}"/>
          </ac:picMkLst>
        </pc:picChg>
      </pc:sldChg>
      <pc:sldChg chg="addSp modSp">
        <pc:chgData name="Sayed Mahbub Hasan Amiri" userId="26a1300891760940" providerId="LiveId" clId="{2D926F82-4B46-489A-B09D-945752687501}" dt="2018-07-21T19:04:10.006" v="788" actId="12"/>
        <pc:sldMkLst>
          <pc:docMk/>
          <pc:sldMk cId="1305650551" sldId="273"/>
        </pc:sldMkLst>
        <pc:spChg chg="mod">
          <ac:chgData name="Sayed Mahbub Hasan Amiri" userId="26a1300891760940" providerId="LiveId" clId="{2D926F82-4B46-489A-B09D-945752687501}" dt="2018-07-21T18:54:12.709" v="446" actId="1076"/>
          <ac:spMkLst>
            <pc:docMk/>
            <pc:sldMk cId="1305650551" sldId="273"/>
            <ac:spMk id="2" creationId="{00000000-0000-0000-0000-000000000000}"/>
          </ac:spMkLst>
        </pc:spChg>
        <pc:spChg chg="mod">
          <ac:chgData name="Sayed Mahbub Hasan Amiri" userId="26a1300891760940" providerId="LiveId" clId="{2D926F82-4B46-489A-B09D-945752687501}" dt="2018-07-21T19:04:10.006" v="788" actId="12"/>
          <ac:spMkLst>
            <pc:docMk/>
            <pc:sldMk cId="1305650551" sldId="273"/>
            <ac:spMk id="3" creationId="{00000000-0000-0000-0000-000000000000}"/>
          </ac:spMkLst>
        </pc:spChg>
        <pc:grpChg chg="add mod">
          <ac:chgData name="Sayed Mahbub Hasan Amiri" userId="26a1300891760940" providerId="LiveId" clId="{2D926F82-4B46-489A-B09D-945752687501}" dt="2018-07-21T18:53:55.676" v="443" actId="164"/>
          <ac:grpSpMkLst>
            <pc:docMk/>
            <pc:sldMk cId="1305650551" sldId="273"/>
            <ac:grpSpMk id="9" creationId="{B6912C24-568D-4222-BDEF-7534E4274310}"/>
          </ac:grpSpMkLst>
        </pc:grpChg>
        <pc:picChg chg="add mod">
          <ac:chgData name="Sayed Mahbub Hasan Amiri" userId="26a1300891760940" providerId="LiveId" clId="{2D926F82-4B46-489A-B09D-945752687501}" dt="2018-07-21T18:55:18.733" v="449" actId="1076"/>
          <ac:picMkLst>
            <pc:docMk/>
            <pc:sldMk cId="1305650551" sldId="273"/>
            <ac:picMk id="1026" creationId="{5812800B-C439-481E-9D7B-07D0AF05885B}"/>
          </ac:picMkLst>
        </pc:picChg>
        <pc:picChg chg="mod">
          <ac:chgData name="Sayed Mahbub Hasan Amiri" userId="26a1300891760940" providerId="LiveId" clId="{2D926F82-4B46-489A-B09D-945752687501}" dt="2018-07-21T18:53:55.676" v="443" actId="164"/>
          <ac:picMkLst>
            <pc:docMk/>
            <pc:sldMk cId="1305650551" sldId="273"/>
            <ac:picMk id="3074" creationId="{00000000-0000-0000-0000-000000000000}"/>
          </ac:picMkLst>
        </pc:picChg>
        <pc:cxnChg chg="add mod">
          <ac:chgData name="Sayed Mahbub Hasan Amiri" userId="26a1300891760940" providerId="LiveId" clId="{2D926F82-4B46-489A-B09D-945752687501}" dt="2018-07-21T18:53:55.676" v="443" actId="164"/>
          <ac:cxnSpMkLst>
            <pc:docMk/>
            <pc:sldMk cId="1305650551" sldId="273"/>
            <ac:cxnSpMk id="8" creationId="{DFAE1D2B-D465-4945-BA0C-4C5D3F06AF61}"/>
          </ac:cxnSpMkLst>
        </pc:cxnChg>
      </pc:sldChg>
      <pc:sldChg chg="addSp delSp modSp">
        <pc:chgData name="Sayed Mahbub Hasan Amiri" userId="26a1300891760940" providerId="LiveId" clId="{2D926F82-4B46-489A-B09D-945752687501}" dt="2018-07-21T19:05:11.316" v="798" actId="1076"/>
        <pc:sldMkLst>
          <pc:docMk/>
          <pc:sldMk cId="379412431" sldId="274"/>
        </pc:sldMkLst>
        <pc:spChg chg="del mod">
          <ac:chgData name="Sayed Mahbub Hasan Amiri" userId="26a1300891760940" providerId="LiveId" clId="{2D926F82-4B46-489A-B09D-945752687501}" dt="2018-07-21T19:04:49.061" v="794" actId="478"/>
          <ac:spMkLst>
            <pc:docMk/>
            <pc:sldMk cId="379412431" sldId="274"/>
            <ac:spMk id="7" creationId="{00000000-0000-0000-0000-000000000000}"/>
          </ac:spMkLst>
        </pc:spChg>
        <pc:spChg chg="add mod">
          <ac:chgData name="Sayed Mahbub Hasan Amiri" userId="26a1300891760940" providerId="LiveId" clId="{2D926F82-4B46-489A-B09D-945752687501}" dt="2018-07-21T19:05:09.708" v="797" actId="14100"/>
          <ac:spMkLst>
            <pc:docMk/>
            <pc:sldMk cId="379412431" sldId="274"/>
            <ac:spMk id="8" creationId="{92EF8ADC-0889-431D-AB71-0C4CF249E8D7}"/>
          </ac:spMkLst>
        </pc:spChg>
        <pc:spChg chg="add">
          <ac:chgData name="Sayed Mahbub Hasan Amiri" userId="26a1300891760940" providerId="LiveId" clId="{2D926F82-4B46-489A-B09D-945752687501}" dt="2018-07-21T19:05:01.426" v="795"/>
          <ac:spMkLst>
            <pc:docMk/>
            <pc:sldMk cId="379412431" sldId="274"/>
            <ac:spMk id="9" creationId="{3FF0440E-C788-4473-A4CD-4D43AA946574}"/>
          </ac:spMkLst>
        </pc:spChg>
        <pc:picChg chg="add mod">
          <ac:chgData name="Sayed Mahbub Hasan Amiri" userId="26a1300891760940" providerId="LiveId" clId="{2D926F82-4B46-489A-B09D-945752687501}" dt="2018-07-21T19:05:11.316" v="798" actId="1076"/>
          <ac:picMkLst>
            <pc:docMk/>
            <pc:sldMk cId="379412431" sldId="274"/>
            <ac:picMk id="4098" creationId="{423B5B84-1FC1-4588-B912-B27521723869}"/>
          </ac:picMkLst>
        </pc:picChg>
      </pc:sldChg>
      <pc:sldChg chg="del">
        <pc:chgData name="Sayed Mahbub Hasan Amiri" userId="26a1300891760940" providerId="LiveId" clId="{2D926F82-4B46-489A-B09D-945752687501}" dt="2018-07-21T18:40:54.207" v="10" actId="2696"/>
        <pc:sldMkLst>
          <pc:docMk/>
          <pc:sldMk cId="2769405381" sldId="276"/>
        </pc:sldMkLst>
      </pc:sldChg>
      <pc:sldChg chg="del">
        <pc:chgData name="Sayed Mahbub Hasan Amiri" userId="26a1300891760940" providerId="LiveId" clId="{2D926F82-4B46-489A-B09D-945752687501}" dt="2018-07-21T18:40:54.214" v="11" actId="2696"/>
        <pc:sldMkLst>
          <pc:docMk/>
          <pc:sldMk cId="1564381522" sldId="277"/>
        </pc:sldMkLst>
      </pc:sldChg>
      <pc:sldChg chg="del">
        <pc:chgData name="Sayed Mahbub Hasan Amiri" userId="26a1300891760940" providerId="LiveId" clId="{2D926F82-4B46-489A-B09D-945752687501}" dt="2018-07-21T18:40:54.226" v="12" actId="2696"/>
        <pc:sldMkLst>
          <pc:docMk/>
          <pc:sldMk cId="406151573" sldId="278"/>
        </pc:sldMkLst>
      </pc:sldChg>
      <pc:sldChg chg="del">
        <pc:chgData name="Sayed Mahbub Hasan Amiri" userId="26a1300891760940" providerId="LiveId" clId="{2D926F82-4B46-489A-B09D-945752687501}" dt="2018-07-21T18:40:54.245" v="13" actId="2696"/>
        <pc:sldMkLst>
          <pc:docMk/>
          <pc:sldMk cId="2671728912" sldId="279"/>
        </pc:sldMkLst>
      </pc:sldChg>
      <pc:sldChg chg="modNotesTx">
        <pc:chgData name="Sayed Mahbub Hasan Amiri" userId="26a1300891760940" providerId="LiveId" clId="{2D926F82-4B46-489A-B09D-945752687501}" dt="2018-07-21T19:04:01.015" v="787" actId="20577"/>
        <pc:sldMkLst>
          <pc:docMk/>
          <pc:sldMk cId="2968645430" sldId="280"/>
        </pc:sldMkLst>
      </pc:sldChg>
      <pc:sldChg chg="del">
        <pc:chgData name="Sayed Mahbub Hasan Amiri" userId="26a1300891760940" providerId="LiveId" clId="{2D926F82-4B46-489A-B09D-945752687501}" dt="2018-07-21T18:40:53.921" v="0" actId="2696"/>
        <pc:sldMkLst>
          <pc:docMk/>
          <pc:sldMk cId="1330682131" sldId="283"/>
        </pc:sldMkLst>
      </pc:sldChg>
      <pc:sldChg chg="del">
        <pc:chgData name="Sayed Mahbub Hasan Amiri" userId="26a1300891760940" providerId="LiveId" clId="{2D926F82-4B46-489A-B09D-945752687501}" dt="2018-07-21T18:40:53.975" v="4" actId="2696"/>
        <pc:sldMkLst>
          <pc:docMk/>
          <pc:sldMk cId="3572692196" sldId="284"/>
        </pc:sldMkLst>
      </pc:sldChg>
      <pc:sldChg chg="del">
        <pc:chgData name="Sayed Mahbub Hasan Amiri" userId="26a1300891760940" providerId="LiveId" clId="{2D926F82-4B46-489A-B09D-945752687501}" dt="2018-07-21T18:40:54.003" v="5" actId="2696"/>
        <pc:sldMkLst>
          <pc:docMk/>
          <pc:sldMk cId="1195322911" sldId="285"/>
        </pc:sldMkLst>
      </pc:sldChg>
      <pc:sldChg chg="modSp">
        <pc:chgData name="Sayed Mahbub Hasan Amiri" userId="26a1300891760940" providerId="LiveId" clId="{2D926F82-4B46-489A-B09D-945752687501}" dt="2018-07-21T18:48:00.790" v="173" actId="20577"/>
        <pc:sldMkLst>
          <pc:docMk/>
          <pc:sldMk cId="1168416823" sldId="287"/>
        </pc:sldMkLst>
        <pc:spChg chg="mod">
          <ac:chgData name="Sayed Mahbub Hasan Amiri" userId="26a1300891760940" providerId="LiveId" clId="{2D926F82-4B46-489A-B09D-945752687501}" dt="2018-07-21T18:48:00.790" v="173" actId="20577"/>
          <ac:spMkLst>
            <pc:docMk/>
            <pc:sldMk cId="1168416823" sldId="287"/>
            <ac:spMk id="4" creationId="{00000000-0000-0000-0000-000000000000}"/>
          </ac:spMkLst>
        </pc:spChg>
      </pc:sldChg>
      <pc:sldChg chg="del">
        <pc:chgData name="Sayed Mahbub Hasan Amiri" userId="26a1300891760940" providerId="LiveId" clId="{2D926F82-4B46-489A-B09D-945752687501}" dt="2018-07-21T18:40:54.039" v="6" actId="2696"/>
        <pc:sldMkLst>
          <pc:docMk/>
          <pc:sldMk cId="1721033535" sldId="293"/>
        </pc:sldMkLst>
      </pc:sldChg>
      <pc:sldChg chg="del">
        <pc:chgData name="Sayed Mahbub Hasan Amiri" userId="26a1300891760940" providerId="LiveId" clId="{2D926F82-4B46-489A-B09D-945752687501}" dt="2018-07-21T18:40:54.062" v="7" actId="2696"/>
        <pc:sldMkLst>
          <pc:docMk/>
          <pc:sldMk cId="11775276" sldId="294"/>
        </pc:sldMkLst>
      </pc:sldChg>
      <pc:sldChg chg="modSp add">
        <pc:chgData name="Sayed Mahbub Hasan Amiri" userId="26a1300891760940" providerId="LiveId" clId="{2D926F82-4B46-489A-B09D-945752687501}" dt="2018-07-21T18:51:58.481" v="369" actId="20577"/>
        <pc:sldMkLst>
          <pc:docMk/>
          <pc:sldMk cId="1644271827" sldId="298"/>
        </pc:sldMkLst>
        <pc:spChg chg="mod">
          <ac:chgData name="Sayed Mahbub Hasan Amiri" userId="26a1300891760940" providerId="LiveId" clId="{2D926F82-4B46-489A-B09D-945752687501}" dt="2018-07-21T18:49:38.404" v="193" actId="20577"/>
          <ac:spMkLst>
            <pc:docMk/>
            <pc:sldMk cId="1644271827" sldId="298"/>
            <ac:spMk id="18" creationId="{00000000-0000-0000-0000-000000000000}"/>
          </ac:spMkLst>
        </pc:spChg>
        <pc:spChg chg="mod">
          <ac:chgData name="Sayed Mahbub Hasan Amiri" userId="26a1300891760940" providerId="LiveId" clId="{2D926F82-4B46-489A-B09D-945752687501}" dt="2018-07-21T18:50:48.856" v="282" actId="20577"/>
          <ac:spMkLst>
            <pc:docMk/>
            <pc:sldMk cId="1644271827" sldId="298"/>
            <ac:spMk id="19" creationId="{00000000-0000-0000-0000-000000000000}"/>
          </ac:spMkLst>
        </pc:spChg>
        <pc:spChg chg="mod">
          <ac:chgData name="Sayed Mahbub Hasan Amiri" userId="26a1300891760940" providerId="LiveId" clId="{2D926F82-4B46-489A-B09D-945752687501}" dt="2018-07-21T18:50:11.228" v="244" actId="20577"/>
          <ac:spMkLst>
            <pc:docMk/>
            <pc:sldMk cId="1644271827" sldId="298"/>
            <ac:spMk id="21" creationId="{42F1DED6-7EF2-4E5D-B392-D2BD2CBCA38E}"/>
          </ac:spMkLst>
        </pc:spChg>
        <pc:spChg chg="mod">
          <ac:chgData name="Sayed Mahbub Hasan Amiri" userId="26a1300891760940" providerId="LiveId" clId="{2D926F82-4B46-489A-B09D-945752687501}" dt="2018-07-21T18:51:58.481" v="369" actId="20577"/>
          <ac:spMkLst>
            <pc:docMk/>
            <pc:sldMk cId="1644271827" sldId="298"/>
            <ac:spMk id="22" creationId="{18566836-718F-4FC1-8007-E281E1612F8D}"/>
          </ac:spMkLst>
        </pc:spChg>
      </pc:sldChg>
      <pc:sldChg chg="del">
        <pc:chgData name="Sayed Mahbub Hasan Amiri" userId="26a1300891760940" providerId="LiveId" clId="{2D926F82-4B46-489A-B09D-945752687501}" dt="2018-07-21T18:40:54.151" v="8" actId="2696"/>
        <pc:sldMkLst>
          <pc:docMk/>
          <pc:sldMk cId="1888471615" sldId="298"/>
        </pc:sldMkLst>
      </pc:sldChg>
      <pc:sldChg chg="del">
        <pc:chgData name="Sayed Mahbub Hasan Amiri" userId="26a1300891760940" providerId="LiveId" clId="{2D926F82-4B46-489A-B09D-945752687501}" dt="2018-07-21T18:40:54.185" v="9" actId="2696"/>
        <pc:sldMkLst>
          <pc:docMk/>
          <pc:sldMk cId="1358231455" sldId="299"/>
        </pc:sldMkLst>
      </pc:sldChg>
      <pc:sldChg chg="addSp delSp modSp add">
        <pc:chgData name="Sayed Mahbub Hasan Amiri" userId="26a1300891760940" providerId="LiveId" clId="{2D926F82-4B46-489A-B09D-945752687501}" dt="2018-07-21T18:58:16.629" v="527" actId="1076"/>
        <pc:sldMkLst>
          <pc:docMk/>
          <pc:sldMk cId="3432169560" sldId="299"/>
        </pc:sldMkLst>
        <pc:spChg chg="mod">
          <ac:chgData name="Sayed Mahbub Hasan Amiri" userId="26a1300891760940" providerId="LiveId" clId="{2D926F82-4B46-489A-B09D-945752687501}" dt="2018-07-21T18:55:59.621" v="459" actId="20577"/>
          <ac:spMkLst>
            <pc:docMk/>
            <pc:sldMk cId="3432169560" sldId="299"/>
            <ac:spMk id="2" creationId="{00000000-0000-0000-0000-000000000000}"/>
          </ac:spMkLst>
        </pc:spChg>
        <pc:spChg chg="mod">
          <ac:chgData name="Sayed Mahbub Hasan Amiri" userId="26a1300891760940" providerId="LiveId" clId="{2D926F82-4B46-489A-B09D-945752687501}" dt="2018-07-21T18:57:26.348" v="524" actId="20577"/>
          <ac:spMkLst>
            <pc:docMk/>
            <pc:sldMk cId="3432169560" sldId="299"/>
            <ac:spMk id="3" creationId="{00000000-0000-0000-0000-000000000000}"/>
          </ac:spMkLst>
        </pc:spChg>
        <pc:picChg chg="add mod">
          <ac:chgData name="Sayed Mahbub Hasan Amiri" userId="26a1300891760940" providerId="LiveId" clId="{2D926F82-4B46-489A-B09D-945752687501}" dt="2018-07-21T18:58:16.629" v="527" actId="1076"/>
          <ac:picMkLst>
            <pc:docMk/>
            <pc:sldMk cId="3432169560" sldId="299"/>
            <ac:picMk id="2050" creationId="{74345ED6-74B8-4BAE-81B5-767F11817DEF}"/>
          </ac:picMkLst>
        </pc:picChg>
        <pc:picChg chg="del">
          <ac:chgData name="Sayed Mahbub Hasan Amiri" userId="26a1300891760940" providerId="LiveId" clId="{2D926F82-4B46-489A-B09D-945752687501}" dt="2018-07-21T18:58:10.065" v="525" actId="478"/>
          <ac:picMkLst>
            <pc:docMk/>
            <pc:sldMk cId="3432169560" sldId="299"/>
            <ac:picMk id="13314" creationId="{C225A4DF-DDD4-4D0A-8F0B-C5E19D867AD8}"/>
          </ac:picMkLst>
        </pc:picChg>
      </pc:sldChg>
      <pc:sldChg chg="addSp delSp modSp add">
        <pc:chgData name="Sayed Mahbub Hasan Amiri" userId="26a1300891760940" providerId="LiveId" clId="{2D926F82-4B46-489A-B09D-945752687501}" dt="2018-07-21T19:06:54.059" v="806" actId="1076"/>
        <pc:sldMkLst>
          <pc:docMk/>
          <pc:sldMk cId="2570636319" sldId="300"/>
        </pc:sldMkLst>
        <pc:spChg chg="mod">
          <ac:chgData name="Sayed Mahbub Hasan Amiri" userId="26a1300891760940" providerId="LiveId" clId="{2D926F82-4B46-489A-B09D-945752687501}" dt="2018-07-21T19:05:41.843" v="800" actId="6549"/>
          <ac:spMkLst>
            <pc:docMk/>
            <pc:sldMk cId="2570636319" sldId="300"/>
            <ac:spMk id="10" creationId="{00000000-0000-0000-0000-000000000000}"/>
          </ac:spMkLst>
        </pc:spChg>
        <pc:spChg chg="mod">
          <ac:chgData name="Sayed Mahbub Hasan Amiri" userId="26a1300891760940" providerId="LiveId" clId="{2D926F82-4B46-489A-B09D-945752687501}" dt="2018-07-21T19:06:13.279" v="803"/>
          <ac:spMkLst>
            <pc:docMk/>
            <pc:sldMk cId="2570636319" sldId="300"/>
            <ac:spMk id="2051" creationId="{00000000-0000-0000-0000-000000000000}"/>
          </ac:spMkLst>
        </pc:spChg>
        <pc:picChg chg="add mod">
          <ac:chgData name="Sayed Mahbub Hasan Amiri" userId="26a1300891760940" providerId="LiveId" clId="{2D926F82-4B46-489A-B09D-945752687501}" dt="2018-07-21T19:06:54.059" v="806" actId="1076"/>
          <ac:picMkLst>
            <pc:docMk/>
            <pc:sldMk cId="2570636319" sldId="300"/>
            <ac:picMk id="5122" creationId="{F7364C20-B5FB-4761-8466-3D7B839CE09A}"/>
          </ac:picMkLst>
        </pc:picChg>
        <pc:picChg chg="del">
          <ac:chgData name="Sayed Mahbub Hasan Amiri" userId="26a1300891760940" providerId="LiveId" clId="{2D926F82-4B46-489A-B09D-945752687501}" dt="2018-07-21T19:06:00.373" v="802" actId="478"/>
          <ac:picMkLst>
            <pc:docMk/>
            <pc:sldMk cId="2570636319" sldId="300"/>
            <ac:picMk id="16390" creationId="{33237C37-7EB4-49DA-BB36-000B0A776FF5}"/>
          </ac:picMkLst>
        </pc:picChg>
      </pc:sldChg>
      <pc:sldChg chg="del">
        <pc:chgData name="Sayed Mahbub Hasan Amiri" userId="26a1300891760940" providerId="LiveId" clId="{2D926F82-4B46-489A-B09D-945752687501}" dt="2018-07-21T18:40:53.931" v="1" actId="2696"/>
        <pc:sldMkLst>
          <pc:docMk/>
          <pc:sldMk cId="2953684971" sldId="300"/>
        </pc:sldMkLst>
      </pc:sldChg>
      <pc:sldChg chg="del">
        <pc:chgData name="Sayed Mahbub Hasan Amiri" userId="26a1300891760940" providerId="LiveId" clId="{2D926F82-4B46-489A-B09D-945752687501}" dt="2018-07-21T18:40:53.943" v="2" actId="2696"/>
        <pc:sldMkLst>
          <pc:docMk/>
          <pc:sldMk cId="3205572365" sldId="301"/>
        </pc:sldMkLst>
      </pc:sldChg>
      <pc:sldChg chg="del">
        <pc:chgData name="Sayed Mahbub Hasan Amiri" userId="26a1300891760940" providerId="LiveId" clId="{2D926F82-4B46-489A-B09D-945752687501}" dt="2018-07-21T18:40:53.960" v="3" actId="2696"/>
        <pc:sldMkLst>
          <pc:docMk/>
          <pc:sldMk cId="1371785503" sldId="302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12T22:26:14.462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12T23:16:59.188" idx="2">
    <p:pos x="10" y="10"/>
    <p:text/>
  </p:cm>
  <p:cm authorId="1" dt="2018-08-12T23:28:56.736" idx="3">
    <p:pos x="106" y="106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BE2F4-BB65-4B38-B0D6-CB950D742E74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3A674-974E-483A-884E-C4C8D503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74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0209-A3D1-4435-8819-28511C4C4E8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16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5F67-2195-46C1-B67C-5BF548BE4B49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FB8-71DB-4AF2-8F9E-B071246226CB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03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73AB-09FA-4FE5-8E94-CE67695A61DD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2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29FA-9F2B-4B12-9FC7-2A1212372F26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38E-3CE0-4672-8162-7F91FB1A3BC8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18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F506-7E8B-4ABC-A8CF-70E436459545}" type="datetime1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11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2949-E3D5-4F27-A13D-482BE84BAB51}" type="datetime1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72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C4E-7CF4-4835-AD54-35BE5596F03B}" type="datetime1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32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7A6B-A2A0-433C-96FC-57B256446451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46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132E-4C0E-48FB-9819-566BC9B2D833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43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" y="4262033"/>
            <a:ext cx="2618429" cy="2600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513" y="13747"/>
            <a:ext cx="2618429" cy="26009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584854" y="-7562"/>
            <a:ext cx="2618429" cy="26009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600664" y="4251256"/>
            <a:ext cx="2618429" cy="260097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059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A9327-52D8-4B9F-BB16-4347359B2DE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Amiri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4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8AAF-EE7D-4D69-8D25-1486D837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1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image" Target="../media/image11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FE82-9CC7-6944-B72E-71B637C4E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549" y="350837"/>
            <a:ext cx="10134601" cy="5964237"/>
          </a:xfrm>
        </p:spPr>
        <p:txBody>
          <a:bodyPr>
            <a:normAutofit/>
          </a:bodyPr>
          <a:lstStyle/>
          <a:p>
            <a:r>
              <a:rPr lang="ar-SA" sz="20000" dirty="0">
                <a:solidFill>
                  <a:srgbClr val="0070C0"/>
                </a:solidFill>
              </a:rPr>
              <a:t>اهلا و سهلا</a:t>
            </a:r>
            <a:br>
              <a:rPr lang="ar-SA" dirty="0"/>
            </a:br>
            <a:r>
              <a:rPr lang="ar-SA" sz="22100" dirty="0"/>
              <a:t>ا</a:t>
            </a:r>
            <a:r>
              <a:rPr lang="ar-SA" sz="15300" dirty="0"/>
              <a:t>لسلام عليكم</a:t>
            </a:r>
            <a:endParaRPr lang="en-US" sz="15300" dirty="0"/>
          </a:p>
        </p:txBody>
      </p:sp>
    </p:spTree>
    <p:extLst>
      <p:ext uri="{BB962C8B-B14F-4D97-AF65-F5344CB8AC3E}">
        <p14:creationId xmlns:p14="http://schemas.microsoft.com/office/powerpoint/2010/main" val="2387793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219C-8B91-3E4D-B48D-CB411CA0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273" y="10711"/>
            <a:ext cx="10515600" cy="1325563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</a:rPr>
              <a:t>استخرج الافعال من النص وعين نوعها من حيث البحث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045F8-174D-7E44-A3F6-34A4747BD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6476" y="1206009"/>
            <a:ext cx="1469072" cy="976312"/>
          </a:xfr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r>
              <a:rPr lang="ar-SA" sz="4400" dirty="0">
                <a:solidFill>
                  <a:schemeClr val="bg1"/>
                </a:solidFill>
              </a:rPr>
              <a:t>النوع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75FB6-9298-6B4E-B7CC-23A23CCB1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7583" y="2290198"/>
            <a:ext cx="4402771" cy="501651"/>
          </a:xfrm>
        </p:spPr>
        <p:txBody>
          <a:bodyPr>
            <a:noAutofit/>
          </a:bodyPr>
          <a:lstStyle/>
          <a:p>
            <a:r>
              <a:rPr lang="ar-SA" sz="3200" b="1" dirty="0"/>
              <a:t>المضارع المثبت المعروف</a:t>
            </a:r>
            <a:endParaRPr lang="en-US" sz="32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34F13-89A9-1F45-884F-7F2878998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28793" y="1282856"/>
            <a:ext cx="1579087" cy="895988"/>
          </a:xfr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 fontScale="92500"/>
          </a:bodyPr>
          <a:lstStyle/>
          <a:p>
            <a:r>
              <a:rPr lang="ar-SA" sz="4800" dirty="0">
                <a:solidFill>
                  <a:schemeClr val="bg1"/>
                </a:solidFill>
              </a:rPr>
              <a:t> الافعال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795D7-B12E-664E-919D-F5232640B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28793" y="2212893"/>
            <a:ext cx="2697480" cy="4538427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bg1"/>
                </a:solidFill>
              </a:rPr>
              <a:t>تسكن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bg1"/>
                </a:solidFill>
              </a:rPr>
              <a:t>تربى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bg1"/>
                </a:solidFill>
              </a:rPr>
              <a:t>تجهز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bg1"/>
                </a:solidFill>
              </a:rPr>
              <a:t>تغسل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bg1"/>
                </a:solidFill>
              </a:rPr>
              <a:t>تعمل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bg1"/>
                </a:solidFill>
              </a:rPr>
              <a:t>يدرس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bg1"/>
                </a:solidFill>
              </a:rPr>
              <a:t>تدرس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bg1"/>
                </a:solidFill>
              </a:rPr>
              <a:t>ترجع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D75FB6-9298-6B4E-B7CC-23A23CCB11E0}"/>
              </a:ext>
            </a:extLst>
          </p:cNvPr>
          <p:cNvSpPr txBox="1">
            <a:spLocks/>
          </p:cNvSpPr>
          <p:nvPr/>
        </p:nvSpPr>
        <p:spPr>
          <a:xfrm>
            <a:off x="2287584" y="2865173"/>
            <a:ext cx="4402771" cy="501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/>
              <a:t>المضارع المثبت المعروف</a:t>
            </a:r>
            <a:endParaRPr lang="en-US" sz="3200" b="1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CD75FB6-9298-6B4E-B7CC-23A23CCB11E0}"/>
              </a:ext>
            </a:extLst>
          </p:cNvPr>
          <p:cNvSpPr txBox="1">
            <a:spLocks/>
          </p:cNvSpPr>
          <p:nvPr/>
        </p:nvSpPr>
        <p:spPr>
          <a:xfrm>
            <a:off x="2287585" y="3360278"/>
            <a:ext cx="4402771" cy="501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/>
              <a:t>المضارع المثبت المعروف</a:t>
            </a:r>
            <a:endParaRPr lang="en-US" sz="3200" b="1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CD75FB6-9298-6B4E-B7CC-23A23CCB11E0}"/>
              </a:ext>
            </a:extLst>
          </p:cNvPr>
          <p:cNvSpPr txBox="1">
            <a:spLocks/>
          </p:cNvSpPr>
          <p:nvPr/>
        </p:nvSpPr>
        <p:spPr>
          <a:xfrm>
            <a:off x="2287585" y="3879805"/>
            <a:ext cx="4402771" cy="501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/>
              <a:t>المضارع المثبت المعروف</a:t>
            </a:r>
            <a:endParaRPr lang="en-US" sz="3200" b="1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CD75FB6-9298-6B4E-B7CC-23A23CCB11E0}"/>
              </a:ext>
            </a:extLst>
          </p:cNvPr>
          <p:cNvSpPr txBox="1">
            <a:spLocks/>
          </p:cNvSpPr>
          <p:nvPr/>
        </p:nvSpPr>
        <p:spPr>
          <a:xfrm>
            <a:off x="2287586" y="4409237"/>
            <a:ext cx="4402771" cy="501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/>
              <a:t>المضارع المثبت المعروف</a:t>
            </a:r>
            <a:endParaRPr lang="en-US" sz="3200" b="1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6CD75FB6-9298-6B4E-B7CC-23A23CCB11E0}"/>
              </a:ext>
            </a:extLst>
          </p:cNvPr>
          <p:cNvSpPr txBox="1">
            <a:spLocks/>
          </p:cNvSpPr>
          <p:nvPr/>
        </p:nvSpPr>
        <p:spPr>
          <a:xfrm>
            <a:off x="2287587" y="4944663"/>
            <a:ext cx="4402771" cy="501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/>
              <a:t>المضارع المثبت المعروف</a:t>
            </a:r>
            <a:endParaRPr lang="en-US" sz="3200" b="1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CD75FB6-9298-6B4E-B7CC-23A23CCB11E0}"/>
              </a:ext>
            </a:extLst>
          </p:cNvPr>
          <p:cNvSpPr txBox="1">
            <a:spLocks/>
          </p:cNvSpPr>
          <p:nvPr/>
        </p:nvSpPr>
        <p:spPr>
          <a:xfrm>
            <a:off x="2287587" y="5563391"/>
            <a:ext cx="4402771" cy="501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/>
              <a:t>المضارع المثبت المعروف</a:t>
            </a:r>
            <a:endParaRPr lang="en-US" sz="3200" b="1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6CD75FB6-9298-6B4E-B7CC-23A23CCB11E0}"/>
              </a:ext>
            </a:extLst>
          </p:cNvPr>
          <p:cNvSpPr txBox="1">
            <a:spLocks/>
          </p:cNvSpPr>
          <p:nvPr/>
        </p:nvSpPr>
        <p:spPr>
          <a:xfrm>
            <a:off x="2287588" y="6249669"/>
            <a:ext cx="4402771" cy="501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/>
              <a:t>المضارع المثبت المعروف</a:t>
            </a:r>
            <a:endParaRPr lang="en-US" sz="32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004560" y="2459987"/>
            <a:ext cx="2514600" cy="559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04560" y="3078933"/>
            <a:ext cx="2514600" cy="80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04560" y="3536636"/>
            <a:ext cx="2662314" cy="1723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897880" y="4120400"/>
            <a:ext cx="2621280" cy="292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004560" y="4639740"/>
            <a:ext cx="2514600" cy="559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04560" y="5149473"/>
            <a:ext cx="2514600" cy="1284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30748" y="5718752"/>
            <a:ext cx="2514600" cy="559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30748" y="6343078"/>
            <a:ext cx="2514600" cy="559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341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/>
      <p:bldP spid="5" grpId="0" build="p" animBg="1"/>
      <p:bldP spid="6" grpId="0" build="p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A9CDA28-DE1F-BA4A-8D00-47F4B3EA2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1726" y="-1167440"/>
            <a:ext cx="5306672" cy="101955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B6145E-0E61-432E-A9EB-918C6D461351}"/>
              </a:ext>
            </a:extLst>
          </p:cNvPr>
          <p:cNvSpPr txBox="1"/>
          <p:nvPr/>
        </p:nvSpPr>
        <p:spPr>
          <a:xfrm>
            <a:off x="4461641" y="346836"/>
            <a:ext cx="3153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>
                <a:cs typeface="Arabic Transparent" pitchFamily="2" charset="-78"/>
              </a:rPr>
              <a:t>الوا جب المنز لى</a:t>
            </a:r>
            <a:endParaRPr lang="en-US" sz="4000" dirty="0">
              <a:cs typeface="Arabic Transpare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8484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greenleave_2ucn1o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" y="228600"/>
            <a:ext cx="10942320" cy="6446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5200" y="3124200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b="1" dirty="0">
                <a:solidFill>
                  <a:schemeClr val="bg1"/>
                </a:solidFill>
                <a:cs typeface="Arabic Transparent" pitchFamily="2" charset="-78"/>
              </a:rPr>
              <a:t>شكرا لكم - مع السلا مة</a:t>
            </a:r>
            <a:endParaRPr lang="en-US" sz="5400" b="1" dirty="0">
              <a:solidFill>
                <a:schemeClr val="bg1"/>
              </a:solidFill>
              <a:cs typeface="Arabic Transparent" pitchFamily="2" charset="-78"/>
            </a:endParaRPr>
          </a:p>
          <a:p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83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405578" y="1089150"/>
            <a:ext cx="1842809" cy="2105311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77235" y="3271467"/>
            <a:ext cx="4058702" cy="30469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3200" b="1" dirty="0">
                <a:solidFill>
                  <a:srgbClr val="7030A0"/>
                </a:solidFill>
                <a:latin typeface="NikoshBAN" panose="02000000000000000000" pitchFamily="2" charset="0"/>
              </a:rPr>
              <a:t>محمد شهراب حسين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</a:rPr>
              <a:t>    </a:t>
            </a:r>
          </a:p>
          <a:p>
            <a:pPr algn="r"/>
            <a:r>
              <a:rPr lang="ar-AE" sz="3200" b="1" dirty="0">
                <a:solidFill>
                  <a:srgbClr val="7030A0"/>
                </a:solidFill>
                <a:latin typeface="NikoshBAN" panose="02000000000000000000" pitchFamily="2" charset="0"/>
              </a:rPr>
              <a:t>المحاضر في قسم اللغة العربيه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</a:endParaRPr>
          </a:p>
          <a:p>
            <a:pPr algn="r"/>
            <a:r>
              <a:rPr lang="ar-AE" sz="3200" b="1" dirty="0">
                <a:solidFill>
                  <a:srgbClr val="7030A0"/>
                </a:solidFill>
                <a:latin typeface="NikoshBAN" panose="02000000000000000000" pitchFamily="2" charset="0"/>
              </a:rPr>
              <a:t>كامتا فاضل مدرسه 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</a:endParaRPr>
          </a:p>
          <a:p>
            <a:pPr algn="r"/>
            <a:r>
              <a:rPr lang="ar-AE" sz="3200" b="1" dirty="0">
                <a:solidFill>
                  <a:srgbClr val="7030A0"/>
                </a:solidFill>
                <a:latin typeface="NikoshBAN" panose="02000000000000000000" pitchFamily="2" charset="0"/>
              </a:rPr>
              <a:t>فريدغنج،صاندبور</a:t>
            </a:r>
          </a:p>
          <a:p>
            <a:pPr algn="r"/>
            <a:r>
              <a:rPr lang="ar-AE" sz="3200" b="1" dirty="0">
                <a:solidFill>
                  <a:srgbClr val="7030A0"/>
                </a:solidFill>
                <a:latin typeface="NikoshBAN" panose="02000000000000000000" pitchFamily="2" charset="0"/>
              </a:rPr>
              <a:t>جوال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</a:rPr>
              <a:t> 018154477</a:t>
            </a:r>
            <a:endParaRPr lang="en-US" sz="2400" u="sng" dirty="0">
              <a:solidFill>
                <a:srgbClr val="7030A0"/>
              </a:solidFill>
              <a:latin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7927" y="372472"/>
            <a:ext cx="3947316" cy="9104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j-ea"/>
              </a:rPr>
              <a:t>تعريف </a:t>
            </a:r>
            <a:endParaRPr kumimoji="0" lang="en-US" sz="7200" b="1" i="0" u="none" strike="noStrike" kern="1200" cap="none" spc="0" normalizeH="0" baseline="0" noProof="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libri"/>
              <a:ea typeface="+mj-ea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-11874"/>
            <a:ext cx="12192000" cy="6858000"/>
          </a:xfrm>
          <a:prstGeom prst="frame">
            <a:avLst>
              <a:gd name="adj1" fmla="val 4015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525" y="3271467"/>
            <a:ext cx="4531097" cy="3046988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>
                <a:solidFill>
                  <a:srgbClr val="7030A0"/>
                </a:solidFill>
              </a:rPr>
              <a:t>الغة العربية الاتصالية</a:t>
            </a:r>
          </a:p>
          <a:p>
            <a:pPr algn="r"/>
            <a:r>
              <a:rPr lang="ar-SA" sz="3200" b="1" dirty="0">
                <a:solidFill>
                  <a:srgbClr val="7030A0"/>
                </a:solidFill>
              </a:rPr>
              <a:t>الورقة الاولى </a:t>
            </a:r>
            <a:endParaRPr lang="en-US" sz="3200" b="1" dirty="0">
              <a:solidFill>
                <a:srgbClr val="7030A0"/>
              </a:solidFill>
            </a:endParaRPr>
          </a:p>
          <a:p>
            <a:pPr algn="r"/>
            <a:r>
              <a:rPr lang="ar-SA" sz="3200" b="1" dirty="0">
                <a:solidFill>
                  <a:srgbClr val="7030A0"/>
                </a:solidFill>
              </a:rPr>
              <a:t>الصف الثامن </a:t>
            </a:r>
            <a:endParaRPr lang="en-US" sz="3200" b="1" dirty="0">
              <a:solidFill>
                <a:srgbClr val="7030A0"/>
              </a:solidFill>
            </a:endParaRPr>
          </a:p>
          <a:p>
            <a:pPr algn="r"/>
            <a:r>
              <a:rPr lang="ar-SA" sz="3200" b="1" dirty="0">
                <a:solidFill>
                  <a:srgbClr val="7030A0"/>
                </a:solidFill>
              </a:rPr>
              <a:t>الوحدة الثامنه </a:t>
            </a:r>
            <a:endParaRPr lang="en-US" sz="3200" b="1" dirty="0">
              <a:solidFill>
                <a:srgbClr val="7030A0"/>
              </a:solidFill>
            </a:endParaRPr>
          </a:p>
          <a:p>
            <a:pPr algn="r"/>
            <a:r>
              <a:rPr lang="ar-SA" sz="3200" b="1" dirty="0">
                <a:solidFill>
                  <a:srgbClr val="7030A0"/>
                </a:solidFill>
              </a:rPr>
              <a:t>العنوان: الكعبة المشرفة 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</a:p>
          <a:p>
            <a:pPr marL="0" lvl="3" algn="r"/>
            <a:r>
              <a:rPr lang="ar-SA" sz="2000" b="1" dirty="0">
                <a:solidFill>
                  <a:srgbClr val="7030A0"/>
                </a:solidFill>
              </a:rPr>
              <a:t>مدة الحصة : اربعون دقيقة </a:t>
            </a:r>
            <a:r>
              <a:rPr lang="ar-SA" sz="2400" b="1" dirty="0">
                <a:solidFill>
                  <a:srgbClr val="7030A0"/>
                </a:solidFill>
              </a:rPr>
              <a:t>.</a:t>
            </a:r>
            <a:endParaRPr lang="en-US" sz="2400" b="1" dirty="0">
              <a:solidFill>
                <a:srgbClr val="7030A0"/>
              </a:solidFill>
            </a:endParaRPr>
          </a:p>
          <a:p>
            <a:pPr algn="r"/>
            <a:endParaRPr lang="en-US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2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901295"/>
              </p:ext>
            </p:extLst>
          </p:nvPr>
        </p:nvGraphicFramePr>
        <p:xfrm>
          <a:off x="1086273" y="396240"/>
          <a:ext cx="10216253" cy="5745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resentation" r:id="rId3" imgW="3008544" imgH="1691640" progId="PowerPoint.Show.12">
                  <p:embed/>
                </p:oleObj>
              </mc:Choice>
              <mc:Fallback>
                <p:oleObj name="Presentation" r:id="rId3" imgW="3008544" imgH="169164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6273" y="396240"/>
                        <a:ext cx="10216253" cy="5745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739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361A28F-4CCC-714B-A884-9899BE4BE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21" y="426720"/>
            <a:ext cx="11501437" cy="61455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2049517" y="4934607"/>
            <a:ext cx="2963917" cy="1389993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i="1" dirty="0"/>
              <a:t>الافعال</a:t>
            </a:r>
            <a:endParaRPr lang="en-US" sz="6600" b="1" i="1" dirty="0"/>
          </a:p>
        </p:txBody>
      </p:sp>
      <p:sp>
        <p:nvSpPr>
          <p:cNvPr id="4" name="Up Arrow 3"/>
          <p:cNvSpPr/>
          <p:nvPr/>
        </p:nvSpPr>
        <p:spPr>
          <a:xfrm>
            <a:off x="9680028" y="2129659"/>
            <a:ext cx="441434" cy="361294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2067418" y="1770009"/>
            <a:ext cx="441434" cy="515992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3972130" y="1877412"/>
            <a:ext cx="441434" cy="408590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5873723" y="1877411"/>
            <a:ext cx="441434" cy="408590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8040413" y="2058058"/>
            <a:ext cx="441434" cy="432896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8702566" y="1277008"/>
            <a:ext cx="478219" cy="315309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5873723" y="3878582"/>
            <a:ext cx="441434" cy="487418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9927019" y="4021784"/>
            <a:ext cx="441434" cy="344216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9401503" y="3334603"/>
            <a:ext cx="441434" cy="329764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09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4B4C694-D2CF-AA4E-909B-DD962326E2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22580" y="-1685665"/>
            <a:ext cx="6135939" cy="1035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96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8E69-810A-DD46-B139-128CE0AC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535" y="102020"/>
            <a:ext cx="6371910" cy="1212525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ar-SA" b="1" i="1" dirty="0">
                <a:solidFill>
                  <a:schemeClr val="bg1"/>
                </a:solidFill>
              </a:rPr>
              <a:t>اذكر جمعا من المفرد               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D6486-43C3-3641-9321-A815717EB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57695" y="1507570"/>
            <a:ext cx="1419705" cy="811134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SA" sz="4400" dirty="0"/>
              <a:t>المفرد</a:t>
            </a:r>
            <a:endParaRPr lang="en-US" sz="44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798E69E-2ED6-AC4B-A30A-0D8A599D5C40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 rot="10800000" flipV="1">
            <a:off x="8411684" y="1508920"/>
            <a:ext cx="2545080" cy="5176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4400" i="1" dirty="0"/>
              <a:t>منزل</a:t>
            </a:r>
            <a:endParaRPr lang="en-US" sz="4400" i="1" dirty="0"/>
          </a:p>
          <a:p>
            <a:r>
              <a:rPr lang="ar-SA" sz="4400" i="1" dirty="0"/>
              <a:t>زوج</a:t>
            </a:r>
          </a:p>
          <a:p>
            <a:r>
              <a:rPr lang="ar-SA" sz="4400" i="1" dirty="0"/>
              <a:t>مدينة</a:t>
            </a:r>
          </a:p>
          <a:p>
            <a:r>
              <a:rPr lang="ar-SA" sz="4400" i="1" dirty="0"/>
              <a:t>بنت</a:t>
            </a:r>
          </a:p>
          <a:p>
            <a:r>
              <a:rPr lang="ar-SA" sz="4400" i="1" dirty="0"/>
              <a:t>صف</a:t>
            </a:r>
          </a:p>
          <a:p>
            <a:endParaRPr lang="ar-SA" sz="4400" i="1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87F49D3-0C35-EF44-B1C2-69EEABD4D44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3869368" y="2407171"/>
            <a:ext cx="2375851" cy="42687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sz="4400" dirty="0"/>
          </a:p>
          <a:p>
            <a:r>
              <a:rPr lang="ar-SA" sz="4400" dirty="0"/>
              <a:t>منازل،</a:t>
            </a:r>
          </a:p>
          <a:p>
            <a:r>
              <a:rPr lang="ar-SA" sz="4400" dirty="0"/>
              <a:t>ازواج،</a:t>
            </a:r>
          </a:p>
          <a:p>
            <a:r>
              <a:rPr lang="ar-SA" sz="4400" dirty="0"/>
              <a:t>مدن،</a:t>
            </a:r>
          </a:p>
          <a:p>
            <a:r>
              <a:rPr lang="ar-SA" sz="4400" dirty="0"/>
              <a:t>بنات،</a:t>
            </a:r>
          </a:p>
          <a:p>
            <a:r>
              <a:rPr lang="ar-SA" sz="4400" dirty="0"/>
              <a:t>صفوف</a:t>
            </a:r>
          </a:p>
          <a:p>
            <a:endParaRPr lang="en-US" sz="4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17964" y="2589215"/>
            <a:ext cx="3093719" cy="477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17963" y="3508455"/>
            <a:ext cx="3093719" cy="477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23596" y="4109244"/>
            <a:ext cx="3093719" cy="477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17963" y="4866640"/>
            <a:ext cx="3093719" cy="477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17963" y="5540613"/>
            <a:ext cx="3093720" cy="834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13355" y="1457820"/>
            <a:ext cx="1417320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400" b="1" i="1">
                <a:solidFill>
                  <a:schemeClr val="accent6">
                    <a:lumMod val="75000"/>
                  </a:schemeClr>
                </a:solidFill>
              </a:rPr>
              <a:t>جمعا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 rot="19540421">
            <a:off x="999149" y="2418599"/>
            <a:ext cx="260604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6000" dirty="0"/>
              <a:t>الجواب</a:t>
            </a:r>
          </a:p>
        </p:txBody>
      </p:sp>
    </p:spTree>
    <p:extLst>
      <p:ext uri="{BB962C8B-B14F-4D97-AF65-F5344CB8AC3E}">
        <p14:creationId xmlns:p14="http://schemas.microsoft.com/office/powerpoint/2010/main" val="3704892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10" grpId="0" build="p"/>
      <p:bldP spid="16" grpId="0" build="p"/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4672-C964-6D41-8616-FBA77F2F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680" y="95305"/>
            <a:ext cx="6202680" cy="1325563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ar-SA" sz="6600" b="1" i="1" dirty="0">
                <a:solidFill>
                  <a:srgbClr val="0070C0"/>
                </a:solidFill>
                <a:latin typeface="NikoshBAN" panose="02000000000000000000" pitchFamily="2" charset="0"/>
              </a:rPr>
              <a:t> مفردا من الجمع</a:t>
            </a:r>
            <a:r>
              <a:rPr lang="en-US" sz="6600" b="1" i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6600" b="1" i="1" dirty="0">
                <a:solidFill>
                  <a:srgbClr val="0070C0"/>
                </a:solidFill>
                <a:latin typeface="NikoshBAN" panose="02000000000000000000" pitchFamily="2" charset="0"/>
              </a:rPr>
              <a:t>اذكر</a:t>
            </a:r>
            <a:r>
              <a:rPr lang="en-US" sz="6600" b="1" i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7FC7E-5C7C-6542-A6D0-2A795C8DC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7275" y="1673256"/>
            <a:ext cx="1964372" cy="1183957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ar-SA" sz="6600" dirty="0"/>
              <a:t>المفرد</a:t>
            </a:r>
            <a:endParaRPr lang="en-US" sz="6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BF78A-5103-8544-A0D4-67EA56226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6188" y="2781876"/>
            <a:ext cx="3031172" cy="3851274"/>
          </a:xfr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ar-SA" sz="7200" b="1" dirty="0">
                <a:solidFill>
                  <a:schemeClr val="bg1"/>
                </a:solidFill>
              </a:rPr>
              <a:t>ولد</a:t>
            </a:r>
          </a:p>
          <a:p>
            <a:pPr marL="1143000" indent="-1143000">
              <a:buFont typeface="+mj-lt"/>
              <a:buAutoNum type="arabicPeriod"/>
            </a:pPr>
            <a:r>
              <a:rPr lang="ar-SA" sz="7200" b="1" dirty="0">
                <a:solidFill>
                  <a:schemeClr val="bg1"/>
                </a:solidFill>
              </a:rPr>
              <a:t>ثوب</a:t>
            </a:r>
          </a:p>
          <a:p>
            <a:pPr marL="1143000" indent="-1143000">
              <a:buFont typeface="+mj-lt"/>
              <a:buAutoNum type="arabicPeriod"/>
            </a:pPr>
            <a:r>
              <a:rPr lang="ar-SA" sz="7200" b="1" dirty="0">
                <a:solidFill>
                  <a:schemeClr val="bg1"/>
                </a:solidFill>
              </a:rPr>
              <a:t>عمل</a:t>
            </a:r>
          </a:p>
          <a:p>
            <a:pPr marL="1143000" indent="-1143000">
              <a:buFont typeface="+mj-lt"/>
              <a:buAutoNum type="arabicPeriod"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49E546-E56B-7B44-9F26-281538316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71807" y="1056641"/>
            <a:ext cx="2247106" cy="1292066"/>
          </a:xfr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ar-SA" sz="7200" dirty="0"/>
              <a:t>الجمغ</a:t>
            </a:r>
            <a:endParaRPr lang="en-US" sz="7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04B185-015F-B44C-B9D2-6673F5B65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04876"/>
            <a:ext cx="2896849" cy="3461009"/>
          </a:xfr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slope"/>
            <a:bevelB/>
          </a:sp3d>
        </p:spPr>
        <p:txBody>
          <a:bodyPr>
            <a:no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ar-SA" sz="7200" b="1" dirty="0">
                <a:solidFill>
                  <a:schemeClr val="bg1"/>
                </a:solidFill>
              </a:rPr>
              <a:t>اولاد
ثياب</a:t>
            </a:r>
          </a:p>
          <a:p>
            <a:pPr marL="1143000" indent="-1143000">
              <a:buFont typeface="+mj-lt"/>
              <a:buAutoNum type="arabicPeriod"/>
            </a:pPr>
            <a:r>
              <a:rPr lang="ar-SA" sz="7200" b="1" dirty="0">
                <a:solidFill>
                  <a:schemeClr val="bg1"/>
                </a:solidFill>
              </a:rPr>
              <a:t>اعمال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7337035">
            <a:off x="-126226" y="2912704"/>
            <a:ext cx="2606040" cy="1015663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6000" dirty="0"/>
              <a:t>الجواب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945380" y="3375815"/>
            <a:ext cx="1828800" cy="277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945380" y="4302115"/>
            <a:ext cx="1828800" cy="1951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945380" y="5339392"/>
            <a:ext cx="1828800" cy="2514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00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FA2DF-B17A-124F-A8DD-E1B65B3D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594" y="207645"/>
            <a:ext cx="7161212" cy="1616075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>
            <a:noAutofit/>
          </a:bodyPr>
          <a:lstStyle/>
          <a:p>
            <a:r>
              <a:rPr lang="ar-SA" sz="6600" b="1" dirty="0">
                <a:solidFill>
                  <a:srgbClr val="0070C0"/>
                </a:solidFill>
              </a:rPr>
              <a:t>هات مرادف الكلمات الاتية</a:t>
            </a:r>
            <a:endParaRPr lang="en-US" sz="6600" b="1" dirty="0">
              <a:solidFill>
                <a:srgbClr val="0070C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BE97E-3EF0-9A47-A642-2B5D0F98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8428" y="1823720"/>
            <a:ext cx="2909251" cy="985837"/>
          </a:xfr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r>
              <a:rPr lang="ar-SA" sz="4400" dirty="0"/>
              <a:t>المرادفة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243CA-3FE4-1748-8B6C-E5DD5A23F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49755" y="2870834"/>
            <a:ext cx="3137851" cy="3667125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ar-SA" sz="4400" b="1" dirty="0">
                <a:latin typeface="NikoshBAN" panose="02000000000000000000" pitchFamily="2" charset="0"/>
              </a:rPr>
              <a:t>معلم</a:t>
            </a:r>
          </a:p>
          <a:p>
            <a:r>
              <a:rPr lang="ar-SA" sz="4400" b="1" dirty="0">
                <a:latin typeface="NikoshBAN" panose="02000000000000000000" pitchFamily="2" charset="0"/>
              </a:rPr>
              <a:t>ذهينة</a:t>
            </a:r>
          </a:p>
          <a:p>
            <a:r>
              <a:rPr lang="ar-SA" sz="4400" b="1" dirty="0">
                <a:latin typeface="NikoshBAN" panose="02000000000000000000" pitchFamily="2" charset="0"/>
              </a:rPr>
              <a:t>تيعش</a:t>
            </a:r>
          </a:p>
          <a:p>
            <a:r>
              <a:rPr lang="ar-SA" sz="4400" b="1" dirty="0">
                <a:latin typeface="NikoshBAN" panose="02000000000000000000" pitchFamily="2" charset="0"/>
              </a:rPr>
              <a:t>تطهر</a:t>
            </a:r>
          </a:p>
          <a:p>
            <a:r>
              <a:rPr lang="ar-SA" sz="4400" b="1" dirty="0">
                <a:latin typeface="NikoshBAN" panose="02000000000000000000" pitchFamily="2" charset="0"/>
              </a:rPr>
              <a:t>بيت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71BEB9-C009-F949-8EB0-DE50338ED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rot="21413031">
            <a:off x="8695454" y="1899232"/>
            <a:ext cx="2804160" cy="955357"/>
          </a:xfrm>
          <a:blipFill>
            <a:blip r:embed="rId2"/>
            <a:tile tx="0" ty="0" sx="100000" sy="100000" flip="none" algn="tl"/>
          </a:blipFill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ar-SA" sz="4000" dirty="0"/>
              <a:t>الكلمات مذكورة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361A1A-1539-B743-86CE-E2AD1277E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70074" y="2840354"/>
            <a:ext cx="3001486" cy="3697605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slope"/>
            <a:bevelB/>
          </a:sp3d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4400" b="1" dirty="0"/>
              <a:t>مدرس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400" b="1" dirty="0"/>
              <a:t>ذكية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400" b="1" dirty="0"/>
              <a:t>تسكن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400" b="1" dirty="0"/>
              <a:t>تنظف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400" b="1" dirty="0"/>
              <a:t>منزل</a:t>
            </a:r>
            <a:endParaRPr lang="en-US" sz="44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555480" y="2849880"/>
            <a:ext cx="1828800" cy="277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707880" y="3002280"/>
            <a:ext cx="1828800" cy="277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7337035">
            <a:off x="-225807" y="1158072"/>
            <a:ext cx="2255024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6000" dirty="0">
                <a:solidFill>
                  <a:schemeClr val="bg1"/>
                </a:solidFill>
              </a:rPr>
              <a:t>الجواب</a:t>
            </a:r>
          </a:p>
        </p:txBody>
      </p:sp>
    </p:spTree>
    <p:extLst>
      <p:ext uri="{BB962C8B-B14F-4D97-AF65-F5344CB8AC3E}">
        <p14:creationId xmlns:p14="http://schemas.microsoft.com/office/powerpoint/2010/main" val="1353779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CBBF6-83A3-C647-A14B-3D5B67A4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288" y="110296"/>
            <a:ext cx="5332412" cy="1316037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slope"/>
          </a:sp3d>
        </p:spPr>
        <p:txBody>
          <a:bodyPr/>
          <a:lstStyle/>
          <a:p>
            <a:r>
              <a:rPr lang="ar-SA" b="1" dirty="0">
                <a:solidFill>
                  <a:srgbClr val="00B050"/>
                </a:solidFill>
              </a:rPr>
              <a:t>هات متضادة الكلمات الاتية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ED0C8-EA03-6C41-AF12-1D9301E07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4308" y="1606213"/>
            <a:ext cx="2223451" cy="823912"/>
          </a:xfr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r>
              <a:rPr lang="ar-SA" sz="5400" dirty="0">
                <a:solidFill>
                  <a:srgbClr val="002060"/>
                </a:solidFill>
              </a:rPr>
              <a:t>المتضادة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E9067-52B2-8947-9AA8-2D70C2A6D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77942" y="2505075"/>
            <a:ext cx="3015138" cy="4017645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ar-SA" sz="4800" b="1" dirty="0">
                <a:solidFill>
                  <a:srgbClr val="00B050"/>
                </a:solidFill>
              </a:rPr>
              <a:t>ابن</a:t>
            </a:r>
          </a:p>
          <a:p>
            <a:pPr marL="914400" indent="-914400">
              <a:buFont typeface="+mj-lt"/>
              <a:buAutoNum type="arabicPeriod"/>
            </a:pPr>
            <a:r>
              <a:rPr lang="ar-SA" sz="4800" b="1" dirty="0">
                <a:solidFill>
                  <a:srgbClr val="00B050"/>
                </a:solidFill>
              </a:rPr>
              <a:t>مدرسة
اب</a:t>
            </a:r>
          </a:p>
          <a:p>
            <a:pPr marL="914400" indent="-914400">
              <a:buFont typeface="+mj-lt"/>
              <a:buAutoNum type="arabicPeriod"/>
            </a:pPr>
            <a:r>
              <a:rPr lang="ar-SA" sz="4800" b="1" dirty="0">
                <a:solidFill>
                  <a:srgbClr val="00B050"/>
                </a:solidFill>
              </a:rPr>
              <a:t>زوجة</a:t>
            </a:r>
          </a:p>
          <a:p>
            <a:pPr marL="914400" indent="-914400">
              <a:buFont typeface="+mj-lt"/>
              <a:buAutoNum type="arabicPeriod"/>
            </a:pPr>
            <a:r>
              <a:rPr lang="ar-SA" sz="4800" b="1" dirty="0">
                <a:solidFill>
                  <a:srgbClr val="00B050"/>
                </a:solidFill>
              </a:rPr>
              <a:t>قرية</a:t>
            </a:r>
          </a:p>
          <a:p>
            <a:pPr marL="914400" indent="-914400">
              <a:buFont typeface="+mj-lt"/>
              <a:buAutoNum type="arabicPeriod"/>
            </a:pP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D9CBB-9048-BC42-ABAE-65A40845C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1390809"/>
            <a:ext cx="2651760" cy="1001077"/>
          </a:xfr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r>
              <a:rPr lang="ar-SA" sz="5400" dirty="0">
                <a:solidFill>
                  <a:srgbClr val="002060"/>
                </a:solidFill>
              </a:rPr>
              <a:t>الكلمات 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BC72B6-10CF-5142-B65E-51F0C0EC5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2391886"/>
            <a:ext cx="2636520" cy="3910965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slope"/>
            <a:bevelB/>
          </a:sp3d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4800" b="1" dirty="0">
                <a:solidFill>
                  <a:srgbClr val="00B050"/>
                </a:solidFill>
              </a:rPr>
              <a:t>بنت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800" b="1" dirty="0">
                <a:solidFill>
                  <a:srgbClr val="00B050"/>
                </a:solidFill>
              </a:rPr>
              <a:t>مدرس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800" b="1" dirty="0">
                <a:solidFill>
                  <a:srgbClr val="00B050"/>
                </a:solidFill>
              </a:rPr>
              <a:t>ام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800" b="1" dirty="0">
                <a:solidFill>
                  <a:srgbClr val="00B050"/>
                </a:solidFill>
              </a:rPr>
              <a:t>زوج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800" b="1" dirty="0">
                <a:solidFill>
                  <a:srgbClr val="00B050"/>
                </a:solidFill>
              </a:rPr>
              <a:t>مدينة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7337035">
            <a:off x="-126226" y="2852744"/>
            <a:ext cx="260604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6000" dirty="0"/>
              <a:t>الجواب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953000" y="2722086"/>
            <a:ext cx="2148840" cy="76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016342" y="3560445"/>
            <a:ext cx="2148840" cy="76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016342" y="4322604"/>
            <a:ext cx="2148840" cy="76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016342" y="5109527"/>
            <a:ext cx="2148840" cy="76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016342" y="5858350"/>
            <a:ext cx="2148840" cy="76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935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169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Presentation</vt:lpstr>
      <vt:lpstr>اهلا و سهلا السلام عليكم</vt:lpstr>
      <vt:lpstr>PowerPoint Presentation</vt:lpstr>
      <vt:lpstr>PowerPoint Presentation</vt:lpstr>
      <vt:lpstr>PowerPoint Presentation</vt:lpstr>
      <vt:lpstr>PowerPoint Presentation</vt:lpstr>
      <vt:lpstr>اذكر جمعا من المفرد                </vt:lpstr>
      <vt:lpstr> مفردا من الجمع اذكر </vt:lpstr>
      <vt:lpstr>هات مرادف الكلمات الاتية</vt:lpstr>
      <vt:lpstr>هات متضادة الكلمات الاتية </vt:lpstr>
      <vt:lpstr>استخرج الافعال من النص وعين نوعها من حيث البحث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নির্দেশনা স্লাইড</dc:title>
  <dc:creator>Sohrab Hossain</dc:creator>
  <cp:lastModifiedBy>User</cp:lastModifiedBy>
  <cp:revision>74</cp:revision>
  <dcterms:created xsi:type="dcterms:W3CDTF">2015-06-22T13:10:42Z</dcterms:created>
  <dcterms:modified xsi:type="dcterms:W3CDTF">2019-12-09T12:50:15Z</dcterms:modified>
</cp:coreProperties>
</file>