
<file path=[Content_Types].xml><?xml version="1.0" encoding="utf-8"?>
<Types xmlns="http://schemas.openxmlformats.org/package/2006/content-types">
  <Default Extension="3gp" ContentType="video/3gpp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19"/>
  </p:notesMasterIdLst>
  <p:sldIdLst>
    <p:sldId id="277" r:id="rId2"/>
    <p:sldId id="257" r:id="rId3"/>
    <p:sldId id="258" r:id="rId4"/>
    <p:sldId id="260" r:id="rId5"/>
    <p:sldId id="261" r:id="rId6"/>
    <p:sldId id="264" r:id="rId7"/>
    <p:sldId id="262" r:id="rId8"/>
    <p:sldId id="263" r:id="rId9"/>
    <p:sldId id="265" r:id="rId10"/>
    <p:sldId id="272" r:id="rId11"/>
    <p:sldId id="267" r:id="rId12"/>
    <p:sldId id="273" r:id="rId13"/>
    <p:sldId id="274" r:id="rId14"/>
    <p:sldId id="266" r:id="rId15"/>
    <p:sldId id="268" r:id="rId16"/>
    <p:sldId id="269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juan1" initials="r" lastIdx="1" clrIdx="0">
    <p:extLst>
      <p:ext uri="{19B8F6BF-5375-455C-9EA6-DF929625EA0E}">
        <p15:presenceInfo xmlns:p15="http://schemas.microsoft.com/office/powerpoint/2012/main" userId="rejuan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5B78F-6A69-4FEA-97EA-DACE9A83D859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1FE68B-63A8-48DA-87E6-ADC819FD2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57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FE68B-63A8-48DA-87E6-ADC819FD29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07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email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9/2/2019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6806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1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040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916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email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D8BD707-D9CF-40AE-B4C6-C98DA3205C09}" type="datetimeFigureOut">
              <a:rPr lang="en-US" smtClean="0"/>
              <a:pPr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19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88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690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294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73051" y="6309360"/>
            <a:ext cx="3950208" cy="274320"/>
          </a:xfr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788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76110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D8BD707-D9CF-40AE-B4C6-C98DA3205C09}" type="datetimeFigureOut">
              <a:rPr lang="en-US" smtClean="0"/>
              <a:pPr/>
              <a:t>9/2/2019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64876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00B050"/>
          </a:fgClr>
          <a:bgClr>
            <a:srgbClr val="7030A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0D439A-AC40-4D6D-9349-7E7D02E6F461}"/>
              </a:ext>
            </a:extLst>
          </p:cNvPr>
          <p:cNvSpPr txBox="1"/>
          <p:nvPr userDrawn="1"/>
        </p:nvSpPr>
        <p:spPr>
          <a:xfrm>
            <a:off x="2743200" y="6309360"/>
            <a:ext cx="3803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Created by : </a:t>
            </a:r>
            <a:r>
              <a:rPr lang="en-US" dirty="0" err="1"/>
              <a:t>Rejuan</a:t>
            </a:r>
            <a:r>
              <a:rPr lang="en-US" dirty="0"/>
              <a:t> </a:t>
            </a:r>
            <a:r>
              <a:rPr lang="en-US" dirty="0" err="1"/>
              <a:t>Ahmod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06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pwork.com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freelancer.com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3gp"/><Relationship Id="rId1" Type="http://schemas.microsoft.com/office/2007/relationships/media" Target="../media/media1.3gp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0C0AF8-BFA2-4754-A57D-0C97CADEF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075" y="1371600"/>
            <a:ext cx="8705850" cy="49747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D9CC75-6407-43E7-A2AA-16A9DDD06923}"/>
              </a:ext>
            </a:extLst>
          </p:cNvPr>
          <p:cNvSpPr txBox="1"/>
          <p:nvPr/>
        </p:nvSpPr>
        <p:spPr>
          <a:xfrm>
            <a:off x="647700" y="27122"/>
            <a:ext cx="7848600" cy="24006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5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5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13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30DE2C-E12D-4D47-A8B6-3607E94950A0}"/>
              </a:ext>
            </a:extLst>
          </p:cNvPr>
          <p:cNvSpPr/>
          <p:nvPr/>
        </p:nvSpPr>
        <p:spPr>
          <a:xfrm>
            <a:off x="800100" y="990600"/>
            <a:ext cx="7543800" cy="415498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আউটসোর্সিং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 Outsourcing )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এর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জনপ্রিয়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</a:t>
            </a:r>
            <a:r>
              <a:rPr lang="as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as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সাইট নিচে দেয়া হলো 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083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5159B9-E3ED-4BEA-B613-210E6376F33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394" y="381000"/>
            <a:ext cx="8663209" cy="419522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DFAC058-E93A-4E9B-A4B3-F41437EFC7A8}"/>
              </a:ext>
            </a:extLst>
          </p:cNvPr>
          <p:cNvSpPr/>
          <p:nvPr/>
        </p:nvSpPr>
        <p:spPr>
          <a:xfrm>
            <a:off x="1544737" y="4953000"/>
            <a:ext cx="6054525" cy="830997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</a:t>
            </a:r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upwork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.com</a:t>
            </a:r>
            <a:endParaRPr lang="en-US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303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000009-4AC4-4246-9F1F-1BAFE1969BDE}"/>
              </a:ext>
            </a:extLst>
          </p:cNvPr>
          <p:cNvSpPr/>
          <p:nvPr/>
        </p:nvSpPr>
        <p:spPr>
          <a:xfrm>
            <a:off x="1905000" y="5257800"/>
            <a:ext cx="5549917" cy="70788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www.freelancer.com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5E1702-1F4B-454C-B3E4-E2CE75A1814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699" y="533400"/>
            <a:ext cx="8610601" cy="454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88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4EEA11B-429F-4087-8FDC-1403F7D2DF1C}"/>
              </a:ext>
            </a:extLst>
          </p:cNvPr>
          <p:cNvSpPr/>
          <p:nvPr/>
        </p:nvSpPr>
        <p:spPr>
          <a:xfrm>
            <a:off x="1756966" y="5257800"/>
            <a:ext cx="5288627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www.graphicriver.net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CD3056-87A2-4D3B-99A2-30CCF7A0CB4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999" y="953869"/>
            <a:ext cx="8382000" cy="407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938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e money is being income through outsourcing _ News _ Current Affairs">
            <a:hlinkClick r:id="" action="ppaction://media"/>
            <a:extLst>
              <a:ext uri="{FF2B5EF4-FFF2-40B4-BE49-F238E27FC236}">
                <a16:creationId xmlns:a16="http://schemas.microsoft.com/office/drawing/2014/main" id="{6DBA8110-9D6C-458B-929B-B5EF38411FA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28800" y="1371600"/>
            <a:ext cx="5791199" cy="47382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BCECB2-D3FC-40FD-81AC-9B65922337B0}"/>
              </a:ext>
            </a:extLst>
          </p:cNvPr>
          <p:cNvSpPr txBox="1"/>
          <p:nvPr/>
        </p:nvSpPr>
        <p:spPr>
          <a:xfrm>
            <a:off x="1376120" y="191869"/>
            <a:ext cx="6391759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চলো এবার আমরা একটি ভিডিও দেখি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459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9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4014A44-D7E1-41CF-8D94-095E6389FB9A}"/>
              </a:ext>
            </a:extLst>
          </p:cNvPr>
          <p:cNvSpPr/>
          <p:nvPr/>
        </p:nvSpPr>
        <p:spPr>
          <a:xfrm>
            <a:off x="3554734" y="838200"/>
            <a:ext cx="2034531" cy="10156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BD" sz="6000" dirty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B8D9A0-9B8D-44D1-A765-328EE43B246D}"/>
              </a:ext>
            </a:extLst>
          </p:cNvPr>
          <p:cNvSpPr txBox="1"/>
          <p:nvPr/>
        </p:nvSpPr>
        <p:spPr>
          <a:xfrm>
            <a:off x="380999" y="2541925"/>
            <a:ext cx="8382000" cy="3477875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ত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ট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Outsourcing 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য়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ব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াইটের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?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64389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FDDA708-B9B4-4CCB-B4E1-E8A5FA33F9C5}"/>
              </a:ext>
            </a:extLst>
          </p:cNvPr>
          <p:cNvSpPr/>
          <p:nvPr/>
        </p:nvSpPr>
        <p:spPr>
          <a:xfrm>
            <a:off x="6287921" y="2052189"/>
            <a:ext cx="2626040" cy="9233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BD" sz="5400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B2A419-573E-44B1-894A-58F2EFEC617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039" y="215087"/>
            <a:ext cx="6140281" cy="45975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10AE86-7710-4B6D-A0FE-DA197EF217D0}"/>
              </a:ext>
            </a:extLst>
          </p:cNvPr>
          <p:cNvSpPr txBox="1"/>
          <p:nvPr/>
        </p:nvSpPr>
        <p:spPr>
          <a:xfrm>
            <a:off x="260519" y="5257800"/>
            <a:ext cx="8448422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: Upwork এ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আল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চ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া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র।</a:t>
            </a:r>
          </a:p>
        </p:txBody>
      </p:sp>
    </p:spTree>
    <p:extLst>
      <p:ext uri="{BB962C8B-B14F-4D97-AF65-F5344CB8AC3E}">
        <p14:creationId xmlns:p14="http://schemas.microsoft.com/office/powerpoint/2010/main" val="800778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78D960-5638-4A94-BCBC-0CEAEE30C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535" y="435776"/>
            <a:ext cx="8511980" cy="59864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7F7612-26A6-4EA3-9C8E-68A4710F62EB}"/>
              </a:ext>
            </a:extLst>
          </p:cNvPr>
          <p:cNvSpPr txBox="1"/>
          <p:nvPr/>
        </p:nvSpPr>
        <p:spPr>
          <a:xfrm>
            <a:off x="257175" y="3238500"/>
            <a:ext cx="8648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solidFill>
                  <a:srgbClr val="FFFF00"/>
                </a:solidFill>
              </a:rPr>
              <a:t>সবাইকে</a:t>
            </a:r>
            <a:r>
              <a:rPr lang="en-US" sz="9600" dirty="0">
                <a:solidFill>
                  <a:srgbClr val="FFFF00"/>
                </a:solidFill>
              </a:rPr>
              <a:t> </a:t>
            </a:r>
            <a:r>
              <a:rPr lang="en-US" sz="9600" dirty="0" err="1">
                <a:solidFill>
                  <a:srgbClr val="FFFF00"/>
                </a:solidFill>
              </a:rPr>
              <a:t>ধন্যবাদ</a:t>
            </a:r>
            <a:endParaRPr lang="en-US" sz="9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51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F443142-FCC1-4978-B708-5386940DDF85}"/>
              </a:ext>
            </a:extLst>
          </p:cNvPr>
          <p:cNvGrpSpPr/>
          <p:nvPr/>
        </p:nvGrpSpPr>
        <p:grpSpPr>
          <a:xfrm>
            <a:off x="208120" y="242460"/>
            <a:ext cx="8727760" cy="5929740"/>
            <a:chOff x="208120" y="242460"/>
            <a:chExt cx="8727760" cy="5929740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45BADAFB-C2B8-4799-8905-893995C8B9A8}"/>
                </a:ext>
              </a:extLst>
            </p:cNvPr>
            <p:cNvSpPr/>
            <p:nvPr/>
          </p:nvSpPr>
          <p:spPr>
            <a:xfrm>
              <a:off x="2634343" y="242460"/>
              <a:ext cx="3875314" cy="13353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6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7C0540-0FEA-469D-934D-F67C90CCD99A}"/>
                </a:ext>
              </a:extLst>
            </p:cNvPr>
            <p:cNvSpPr/>
            <p:nvPr/>
          </p:nvSpPr>
          <p:spPr>
            <a:xfrm>
              <a:off x="208120" y="2895600"/>
              <a:ext cx="4455886" cy="32766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ম</a:t>
              </a:r>
              <a:r>
                <a:rPr lang="as-IN" sz="3200" b="1" dirty="0">
                  <a:latin typeface="NikoshBAN" pitchFamily="2" charset="0"/>
                  <a:cs typeface="NikoshBAN" pitchFamily="2" charset="0"/>
                </a:rPr>
                <a:t>ো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ঃ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রেজুয়া</a:t>
              </a:r>
              <a:r>
                <a:rPr lang="bn-BD" sz="3200" b="1" dirty="0">
                  <a:latin typeface="NikoshBAN" pitchFamily="2" charset="0"/>
                  <a:cs typeface="NikoshBAN" pitchFamily="2" charset="0"/>
                </a:rPr>
                <a:t>ন আহ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ম</a:t>
              </a:r>
              <a:r>
                <a:rPr lang="as-IN" sz="3200" b="1" dirty="0">
                  <a:latin typeface="NikoshBAN" pitchFamily="2" charset="0"/>
                  <a:cs typeface="NikoshBAN" pitchFamily="2" charset="0"/>
                </a:rPr>
                <a:t>দ</a:t>
              </a:r>
              <a:endParaRPr lang="bn-BD" sz="3200" b="1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প্রধান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> শিক্ষক</a:t>
              </a:r>
            </a:p>
            <a:p>
              <a:pPr algn="ctr"/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ভরপূ</a:t>
              </a:r>
              <a:r>
                <a:rPr lang="as-IN" sz="3200" dirty="0">
                  <a:latin typeface="NikoshBAN" pitchFamily="2" charset="0"/>
                  <a:cs typeface="NikoshBAN" pitchFamily="2" charset="0"/>
                </a:rPr>
                <a:t>র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্ণ</a:t>
              </a:r>
              <a:r>
                <a:rPr lang="as-IN" sz="3200" dirty="0">
                  <a:latin typeface="NikoshBAN" pitchFamily="2" charset="0"/>
                  <a:cs typeface="NikoshBAN" pitchFamily="2" charset="0"/>
                </a:rPr>
                <a:t>ি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as-IN" sz="3200" dirty="0">
                  <a:latin typeface="NikoshBAN" pitchFamily="2" charset="0"/>
                  <a:cs typeface="NikoshBAN" pitchFamily="2" charset="0"/>
                </a:rPr>
                <a:t>স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র</a:t>
              </a:r>
              <a:r>
                <a:rPr lang="as-IN" sz="3200" dirty="0">
                  <a:latin typeface="NikoshBAN" pitchFamily="2" charset="0"/>
                  <a:cs typeface="NikoshBAN" pitchFamily="2" charset="0"/>
                </a:rPr>
                <a:t>ক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া</a:t>
              </a:r>
              <a:r>
                <a:rPr lang="as-IN" sz="3200" dirty="0">
                  <a:latin typeface="NikoshBAN" pitchFamily="2" charset="0"/>
                  <a:cs typeface="NikoshBAN" pitchFamily="2" charset="0"/>
                </a:rPr>
                <a:t>র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ি </a:t>
              </a:r>
              <a:r>
                <a:rPr lang="as-IN" sz="3200" dirty="0">
                  <a:latin typeface="NikoshBAN" pitchFamily="2" charset="0"/>
                  <a:cs typeface="NikoshBAN" pitchFamily="2" charset="0"/>
                </a:rPr>
                <a:t>প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্</a:t>
              </a:r>
              <a:r>
                <a:rPr lang="as-IN" sz="3200" dirty="0">
                  <a:latin typeface="NikoshBAN" pitchFamily="2" charset="0"/>
                  <a:cs typeface="NikoshBAN" pitchFamily="2" charset="0"/>
                </a:rPr>
                <a:t>র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া</a:t>
              </a:r>
              <a:r>
                <a:rPr lang="as-IN" sz="3200" dirty="0">
                  <a:latin typeface="NikoshBAN" pitchFamily="2" charset="0"/>
                  <a:cs typeface="NikoshBAN" pitchFamily="2" charset="0"/>
                </a:rPr>
                <a:t>থ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ম</a:t>
              </a:r>
              <a:r>
                <a:rPr lang="as-IN" sz="3200" dirty="0">
                  <a:latin typeface="NikoshBAN" pitchFamily="2" charset="0"/>
                  <a:cs typeface="NikoshBAN" pitchFamily="2" charset="0"/>
                </a:rPr>
                <a:t>ি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ক 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বিদ্যালয় </a:t>
              </a:r>
            </a:p>
            <a:p>
              <a:pPr algn="ctr"/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লাখাই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হ</a:t>
              </a:r>
              <a:r>
                <a:rPr lang="as-IN" sz="3200" dirty="0">
                  <a:latin typeface="NikoshBAN" pitchFamily="2" charset="0"/>
                  <a:cs typeface="NikoshBAN" pitchFamily="2" charset="0"/>
                </a:rPr>
                <a:t>ব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ি</a:t>
              </a:r>
              <a:r>
                <a:rPr lang="as-IN" sz="3200" dirty="0">
                  <a:latin typeface="NikoshBAN" pitchFamily="2" charset="0"/>
                  <a:cs typeface="NikoshBAN" pitchFamily="2" charset="0"/>
                </a:rPr>
                <a:t>গ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ঞ</a:t>
              </a:r>
              <a:r>
                <a:rPr lang="as-IN" sz="3200" dirty="0">
                  <a:latin typeface="NikoshBAN" pitchFamily="2" charset="0"/>
                  <a:cs typeface="NikoshBAN" pitchFamily="2" charset="0"/>
                </a:rPr>
                <a:t>্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জ</a:t>
              </a:r>
              <a:endParaRPr lang="bn-IN" sz="32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3200" dirty="0">
                  <a:latin typeface="NikoshBAN" pitchFamily="2" charset="0"/>
                  <a:cs typeface="NikoshBAN" pitchFamily="2" charset="0"/>
                </a:rPr>
                <a:t>মোবাইল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IN" sz="3200" dirty="0">
                  <a:latin typeface="NikoshBAN" pitchFamily="2" charset="0"/>
                  <a:cs typeface="NikoshBAN" pitchFamily="2" charset="0"/>
                </a:rPr>
                <a:t> ০১৭১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৫ </a:t>
              </a:r>
              <a:r>
                <a:rPr lang="as-IN" sz="3200" dirty="0">
                  <a:latin typeface="NikoshBAN" pitchFamily="2" charset="0"/>
                  <a:cs typeface="NikoshBAN" pitchFamily="2" charset="0"/>
                </a:rPr>
                <a:t>২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৩</a:t>
              </a:r>
              <a:r>
                <a:rPr lang="as-IN" sz="3200" dirty="0">
                  <a:latin typeface="NikoshBAN" pitchFamily="2" charset="0"/>
                  <a:cs typeface="NikoshBAN" pitchFamily="2" charset="0"/>
                </a:rPr>
                <a:t>৬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as-IN" sz="3200" dirty="0">
                  <a:latin typeface="NikoshBAN" pitchFamily="2" charset="0"/>
                  <a:cs typeface="NikoshBAN" pitchFamily="2" charset="0"/>
                </a:rPr>
                <a:t>৯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১</a:t>
              </a:r>
              <a:endParaRPr lang="bn-BD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DEB301-8D59-490E-8E8C-E0C165F54EB5}"/>
                </a:ext>
              </a:extLst>
            </p:cNvPr>
            <p:cNvSpPr/>
            <p:nvPr/>
          </p:nvSpPr>
          <p:spPr>
            <a:xfrm>
              <a:off x="4876800" y="2895600"/>
              <a:ext cx="4059080" cy="32766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/>
              <a:r>
                <a:rPr lang="bn-BD" sz="32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শ্রেণি</a:t>
              </a:r>
              <a:r>
                <a:rPr lang="en-US" sz="32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32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৮ম</a:t>
              </a:r>
            </a:p>
            <a:p>
              <a:pPr lvl="0"/>
              <a:r>
                <a:rPr lang="bn-BD" sz="32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lang="en-US" sz="32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32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0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bn-IN" sz="3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  <a:p>
              <a:pPr lvl="0"/>
              <a:r>
                <a:rPr lang="en-US" sz="32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আজকের</a:t>
              </a:r>
              <a:r>
                <a:rPr lang="en-US" sz="32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32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: </a:t>
              </a:r>
            </a:p>
            <a:p>
              <a:pPr lvl="0" algn="ctr"/>
              <a:r>
                <a:rPr lang="en-US" sz="32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ঘরে</a:t>
              </a:r>
              <a:r>
                <a:rPr lang="en-US" sz="32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বসে</a:t>
              </a:r>
              <a:r>
                <a:rPr lang="en-US" sz="32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আয়ের</a:t>
              </a:r>
              <a:r>
                <a:rPr lang="en-US" sz="32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সুযোগ</a:t>
              </a:r>
              <a:endPara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  <a:p>
              <a:pPr lvl="0"/>
              <a:r>
                <a:rPr lang="bn-BD" sz="32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32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: </a:t>
              </a:r>
              <a:r>
                <a:rPr lang="bn-BD" sz="32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৪</a:t>
              </a:r>
              <a:r>
                <a:rPr lang="bn-BD" sz="32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০ মিনিট</a:t>
              </a:r>
              <a:endPara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  <a:p>
              <a:pPr lvl="0"/>
              <a:r>
                <a:rPr lang="bn-BD" sz="32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তারিখ</a:t>
              </a:r>
              <a:r>
                <a:rPr lang="en-US" sz="32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32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27</a:t>
              </a:r>
              <a:r>
                <a:rPr lang="bn-BD" sz="32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-</a:t>
              </a:r>
              <a:r>
                <a:rPr lang="en-US" sz="32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01</a:t>
              </a:r>
              <a:r>
                <a:rPr lang="bn-BD" sz="32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-২০১</a:t>
              </a:r>
              <a:r>
                <a:rPr lang="en-US" sz="32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9</a:t>
              </a:r>
              <a:r>
                <a:rPr lang="as-IN" sz="320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খ</a:t>
              </a:r>
              <a:r>
                <a:rPr lang="en-US" sz="32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্রি</a:t>
              </a:r>
              <a:r>
                <a:rPr lang="en-US" sz="32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: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9140AFD-FAD5-42A8-870E-5BC9B5ACD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9912" y="342212"/>
              <a:ext cx="1939583" cy="2462543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04D3C0C-0A78-4461-86E3-D652DB8A4F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505" y="342212"/>
            <a:ext cx="1889904" cy="226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264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44E9F74-FD3B-4A90-BD07-1735979A14CA}"/>
              </a:ext>
            </a:extLst>
          </p:cNvPr>
          <p:cNvGrpSpPr/>
          <p:nvPr/>
        </p:nvGrpSpPr>
        <p:grpSpPr>
          <a:xfrm>
            <a:off x="152400" y="1219200"/>
            <a:ext cx="8839200" cy="3124200"/>
            <a:chOff x="304800" y="405215"/>
            <a:chExt cx="8331200" cy="276225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7D897AD-F392-4D26-B595-BF8A15F21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4800" y="405215"/>
              <a:ext cx="4470400" cy="2762249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12D7782-0B83-4E97-935F-7DF6A98FDA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53000" y="405216"/>
              <a:ext cx="3683000" cy="2762250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108A563-CD92-4FEF-BE00-CE02289B0CE9}"/>
              </a:ext>
            </a:extLst>
          </p:cNvPr>
          <p:cNvSpPr txBox="1"/>
          <p:nvPr/>
        </p:nvSpPr>
        <p:spPr>
          <a:xfrm>
            <a:off x="1729053" y="304800"/>
            <a:ext cx="5685894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 দু’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টি নিবিড়ভাবে পর্যবেক্ষ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ণ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কর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EC5A3E-5844-4A5D-A756-A5A11D214D16}"/>
              </a:ext>
            </a:extLst>
          </p:cNvPr>
          <p:cNvSpPr txBox="1"/>
          <p:nvPr/>
        </p:nvSpPr>
        <p:spPr>
          <a:xfrm>
            <a:off x="2837983" y="5346411"/>
            <a:ext cx="4114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করছেন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C6A4C9-170A-41C2-A34D-F6BC0AE416CB}"/>
              </a:ext>
            </a:extLst>
          </p:cNvPr>
          <p:cNvSpPr txBox="1"/>
          <p:nvPr/>
        </p:nvSpPr>
        <p:spPr>
          <a:xfrm>
            <a:off x="2523892" y="5346409"/>
            <a:ext cx="4742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353717-3FE3-4CB0-AD9B-9F23DE98B3C6}"/>
              </a:ext>
            </a:extLst>
          </p:cNvPr>
          <p:cNvSpPr txBox="1"/>
          <p:nvPr/>
        </p:nvSpPr>
        <p:spPr>
          <a:xfrm>
            <a:off x="3154556" y="5346411"/>
            <a:ext cx="3481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ম্প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5BF5A9-D745-42BF-B8AB-EA5EF2D5A315}"/>
              </a:ext>
            </a:extLst>
          </p:cNvPr>
          <p:cNvSpPr txBox="1"/>
          <p:nvPr/>
        </p:nvSpPr>
        <p:spPr>
          <a:xfrm>
            <a:off x="3809855" y="5346409"/>
            <a:ext cx="2171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4912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  <p:bldP spid="9" grpId="2"/>
      <p:bldP spid="10" grpId="0"/>
      <p:bldP spid="10" grpId="1"/>
      <p:bldP spid="11" grpId="0"/>
      <p:bldP spid="1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AB16048-BC2A-4F7E-989B-152811F59121}"/>
              </a:ext>
            </a:extLst>
          </p:cNvPr>
          <p:cNvSpPr/>
          <p:nvPr/>
        </p:nvSpPr>
        <p:spPr>
          <a:xfrm>
            <a:off x="2743200" y="1295400"/>
            <a:ext cx="365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480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30DF49-25CF-4308-8BC4-0BD744B006EE}"/>
              </a:ext>
            </a:extLst>
          </p:cNvPr>
          <p:cNvSpPr txBox="1"/>
          <p:nvPr/>
        </p:nvSpPr>
        <p:spPr>
          <a:xfrm>
            <a:off x="1409700" y="3124200"/>
            <a:ext cx="6324600" cy="110799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66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as-IN" sz="66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66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as-IN" sz="66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আয়ের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সুয</a:t>
            </a:r>
            <a:r>
              <a:rPr lang="as-IN" sz="66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ো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 </a:t>
            </a:r>
            <a:endParaRPr lang="en-US" sz="6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41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134754-6DB8-4266-86BE-313AC7F48657}"/>
              </a:ext>
            </a:extLst>
          </p:cNvPr>
          <p:cNvSpPr/>
          <p:nvPr/>
        </p:nvSpPr>
        <p:spPr>
          <a:xfrm>
            <a:off x="3297530" y="609600"/>
            <a:ext cx="2548939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7E789B-B112-441D-92D3-AAF064E7855C}"/>
              </a:ext>
            </a:extLst>
          </p:cNvPr>
          <p:cNvSpPr/>
          <p:nvPr/>
        </p:nvSpPr>
        <p:spPr>
          <a:xfrm>
            <a:off x="457200" y="1905000"/>
            <a:ext cx="8382000" cy="32316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</a:p>
          <a:p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ঘরে বসে আয়ের সুযোগ সম্পর্কে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as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Outsourcing </a:t>
            </a:r>
            <a:r>
              <a:rPr lang="as-IN" sz="3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ী </a:t>
            </a:r>
            <a:r>
              <a:rPr lang="as-IN" sz="3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3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 </a:t>
            </a:r>
            <a:r>
              <a:rPr lang="as-IN" sz="3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3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3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en-US" sz="3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3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en-US" sz="3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 </a:t>
            </a:r>
            <a:r>
              <a:rPr lang="as-IN" sz="3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as-IN" sz="3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3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 </a:t>
            </a:r>
            <a:r>
              <a:rPr lang="as-IN" sz="3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3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as-IN" sz="3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3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as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as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as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্রিয়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Outsourcing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ওয়েবসাইট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</a:t>
            </a:r>
            <a:r>
              <a:rPr lang="as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 </a:t>
            </a:r>
            <a:r>
              <a:rPr lang="as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as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850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0C3C9D2-79E1-41F5-9929-271DDC51F33F}"/>
              </a:ext>
            </a:extLst>
          </p:cNvPr>
          <p:cNvSpPr txBox="1"/>
          <p:nvPr/>
        </p:nvSpPr>
        <p:spPr>
          <a:xfrm>
            <a:off x="762000" y="2286000"/>
            <a:ext cx="7772400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6000" dirty="0">
                <a:latin typeface="NikoshBAN" pitchFamily="2" charset="0"/>
                <a:cs typeface="NikoshBAN" pitchFamily="2" charset="0"/>
              </a:rPr>
              <a:t>ন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as-IN" sz="6000" dirty="0">
                <a:latin typeface="NikoshBAN" pitchFamily="2" charset="0"/>
                <a:cs typeface="NikoshBAN" pitchFamily="2" charset="0"/>
              </a:rPr>
              <a:t>চ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as-IN" sz="60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6000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as-IN" sz="6000" dirty="0">
                <a:latin typeface="NikoshBAN" pitchFamily="2" charset="0"/>
                <a:cs typeface="NikoshBAN" pitchFamily="2" charset="0"/>
              </a:rPr>
              <a:t>জ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6000" dirty="0">
                <a:latin typeface="NikoshBAN" pitchFamily="2" charset="0"/>
                <a:cs typeface="NikoshBAN" pitchFamily="2" charset="0"/>
              </a:rPr>
              <a:t>ঞ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াপনগুলি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।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96085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6FF128-6AA2-484C-A173-17A0C85396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927" y="914400"/>
            <a:ext cx="8623473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79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340DA5-80AA-422D-8F3E-2A20DD228D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785" y="1066799"/>
            <a:ext cx="8333015" cy="466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86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BA1F18-5CE6-4E22-94B0-53F95CEEE4A7}"/>
              </a:ext>
            </a:extLst>
          </p:cNvPr>
          <p:cNvSpPr/>
          <p:nvPr/>
        </p:nvSpPr>
        <p:spPr>
          <a:xfrm>
            <a:off x="190500" y="609600"/>
            <a:ext cx="8763000" cy="526297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Outsourcing :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বিশ্বের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নিজেদের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-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ওয়েবসাইট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উন্নয়ন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রক্ষণাবেক্ষণ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মাসিক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বেতন-ভাতার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বিল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প্রস্তুতকরণ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ওয়েবসাই</a:t>
            </a:r>
            <a:r>
              <a:rPr lang="as-IN" sz="4800" dirty="0">
                <a:latin typeface="NikoshBAN" pitchFamily="2" charset="0"/>
                <a:cs typeface="NikoshBAN" pitchFamily="2" charset="0"/>
              </a:rPr>
              <a:t>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ে </a:t>
            </a:r>
            <a:r>
              <a:rPr lang="as-IN" sz="4800" dirty="0">
                <a:latin typeface="NikoshBAN" pitchFamily="2" charset="0"/>
                <a:cs typeface="NikoshBAN" pitchFamily="2" charset="0"/>
              </a:rPr>
              <a:t>ত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থ</a:t>
            </a:r>
            <a:r>
              <a:rPr lang="as-IN" sz="48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য </a:t>
            </a:r>
            <a:r>
              <a:rPr lang="as-IN" sz="4800" dirty="0">
                <a:latin typeface="NikoshBAN" pitchFamily="2" charset="0"/>
                <a:cs typeface="NikoshBAN" pitchFamily="2" charset="0"/>
              </a:rPr>
              <a:t>য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ু</a:t>
            </a:r>
            <a:r>
              <a:rPr lang="as-IN" sz="48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4800" dirty="0">
                <a:latin typeface="NikoshBAN" pitchFamily="2" charset="0"/>
                <a:cs typeface="NikoshBAN" pitchFamily="2" charset="0"/>
              </a:rPr>
              <a:t>ত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as-IN" sz="48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ন,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ক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র্মীর মাধ্যমে সম্পন্ন করে থাকে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তাকে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আউটসোর্সিং বলে।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33247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589</TotalTime>
  <Words>359</Words>
  <Application>Microsoft Office PowerPoint</Application>
  <PresentationFormat>On-screen Show (4:3)</PresentationFormat>
  <Paragraphs>43</Paragraphs>
  <Slides>17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Century Gothic</vt:lpstr>
      <vt:lpstr>Garamond</vt:lpstr>
      <vt:lpstr>NikoshBAN</vt:lpstr>
      <vt:lpstr>Savon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Rejuan</dc:creator>
  <cp:lastModifiedBy>Hp</cp:lastModifiedBy>
  <cp:revision>71</cp:revision>
  <dcterms:created xsi:type="dcterms:W3CDTF">2006-08-16T00:00:00Z</dcterms:created>
  <dcterms:modified xsi:type="dcterms:W3CDTF">2019-09-01T19:32:47Z</dcterms:modified>
</cp:coreProperties>
</file>