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8" r:id="rId4"/>
    <p:sldId id="259" r:id="rId5"/>
    <p:sldId id="262" r:id="rId6"/>
    <p:sldId id="260" r:id="rId7"/>
    <p:sldId id="270" r:id="rId8"/>
    <p:sldId id="271" r:id="rId9"/>
    <p:sldId id="261" r:id="rId10"/>
    <p:sldId id="257" r:id="rId11"/>
    <p:sldId id="263" r:id="rId12"/>
    <p:sldId id="264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5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0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68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0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7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9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5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4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7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9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3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9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6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28ABF8-5F9F-4368-A41E-26EC410D059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70F1-F244-4355-8F31-C4336630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46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59"/>
            <a:ext cx="12191999" cy="6779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1667" y="5285676"/>
            <a:ext cx="9668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প্রিয়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শিক্ষার্থী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বন্ধুরা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আজকের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ক্লাসে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সবাইকে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স্বাগতম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663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mc.co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966" y="200721"/>
            <a:ext cx="11541512" cy="60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980" y="2810105"/>
            <a:ext cx="87648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ই-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গভর্ন্যান্সঃ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শাসন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ব্যবস্থায়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ও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প্রক্রিয়ায়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ইলেকট্রনিক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পদ্ধতির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প্রোয়োগই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হচ্ছ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ই-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গভর্ন্যান্স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690" y="301084"/>
            <a:ext cx="7348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ই-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গভর্ন্যান্স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?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7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8540" y="289265"/>
            <a:ext cx="432041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একক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কাজ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410" y="1616927"/>
            <a:ext cx="11140068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তোমার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জীবনে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তুমি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কি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ধরনের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ই-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গভর্ন্যান্স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ব্যবহার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করেছ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তার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একটি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তালিকা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তৈরী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7727" y="4839629"/>
            <a:ext cx="404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সময়ঃ</a:t>
            </a:r>
            <a:r>
              <a:rPr lang="en-US" sz="3600" b="1" dirty="0" smtClean="0"/>
              <a:t> ৩ </a:t>
            </a:r>
            <a:r>
              <a:rPr lang="en-US" sz="3600" b="1" dirty="0" err="1" smtClean="0"/>
              <a:t>মিনটি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323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1516" y="289268"/>
            <a:ext cx="45817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 err="1" smtClean="0"/>
              <a:t>দলগত</a:t>
            </a:r>
            <a:r>
              <a:rPr lang="en-US" sz="6000" b="1" u="sng" dirty="0" smtClean="0"/>
              <a:t> </a:t>
            </a:r>
            <a:r>
              <a:rPr lang="en-US" sz="6000" b="1" u="sng" dirty="0" err="1" smtClean="0"/>
              <a:t>কাজ</a:t>
            </a:r>
            <a:endParaRPr lang="en-US" sz="60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277396" y="2196115"/>
            <a:ext cx="863603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 err="1" smtClean="0"/>
              <a:t>বাংলাদেশের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মত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দেশে</a:t>
            </a:r>
            <a:r>
              <a:rPr lang="en-US" sz="4800" b="1" dirty="0"/>
              <a:t> </a:t>
            </a:r>
            <a:r>
              <a:rPr lang="en-US" sz="4800" b="1" dirty="0" smtClean="0"/>
              <a:t>ই-</a:t>
            </a:r>
            <a:r>
              <a:rPr lang="en-US" sz="4800" b="1" dirty="0" err="1" smtClean="0"/>
              <a:t>গভর্ন্যান্স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কেন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দরকার</a:t>
            </a:r>
            <a:r>
              <a:rPr lang="en-US" sz="4800" b="1" dirty="0" smtClean="0"/>
              <a:t> ? </a:t>
            </a:r>
            <a:r>
              <a:rPr lang="en-US" sz="4800" b="1" dirty="0" err="1" smtClean="0"/>
              <a:t>তা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আলোচনা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পাঁচ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বাক্যে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লিখ</a:t>
            </a:r>
            <a:r>
              <a:rPr lang="en-US" sz="4800" b="1" dirty="0" smtClean="0"/>
              <a:t> ।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28519" y="5664819"/>
            <a:ext cx="404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সময়ঃ</a:t>
            </a:r>
            <a:r>
              <a:rPr lang="en-US" sz="3600" b="1" dirty="0" smtClean="0"/>
              <a:t> ৭ </a:t>
            </a:r>
            <a:r>
              <a:rPr lang="en-US" sz="3600" b="1" dirty="0" err="1" smtClean="0"/>
              <a:t>মিনটি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530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2266" y="118997"/>
            <a:ext cx="2282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 err="1" smtClean="0"/>
              <a:t>মূল্যায়ন</a:t>
            </a:r>
            <a:endParaRPr lang="en-US" sz="4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78057" y="1175198"/>
            <a:ext cx="10816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১)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সরকারি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সেবা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সমূহ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আধুনিক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করার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জন্য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দরকার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…</a:t>
            </a:r>
          </a:p>
          <a:p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২)ই-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গবর্ন্যান্স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এর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মাধ্যমে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….?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809" y="2556495"/>
            <a:ext cx="3257523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/>
                <a:cs typeface="NikoshBAN"/>
              </a:rPr>
              <a:t>গ)ই-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/>
                <a:cs typeface="NikoshBAN"/>
              </a:rPr>
              <a:t>গবর্ন্যান্স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1032" y="2158191"/>
            <a:ext cx="3146784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457200" lvl="0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খ)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জনমত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5399" y="3084081"/>
            <a:ext cx="3131561" cy="5645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ঘ)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রপ্তানি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614" y="4551509"/>
            <a:ext cx="5148659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ক)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সরকার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গঠিত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2461" y="4714517"/>
            <a:ext cx="5877763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জনগনরে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সমস্যা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057" y="5255776"/>
            <a:ext cx="3412285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বাঁছে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399" y="5538111"/>
            <a:ext cx="5513313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ঘ)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সুনাম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5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804" y="1215480"/>
            <a:ext cx="10303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শ্রেণীতে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সহযোগিতা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করার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জন্য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সবাইকে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অসংখ্য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ধন্যবাদ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122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42917" y="1137424"/>
            <a:ext cx="288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5317" y="1289824"/>
            <a:ext cx="288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1244" y="278780"/>
            <a:ext cx="6155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শিক্ষক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পরিচিতি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5151" y="2471850"/>
            <a:ext cx="80902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b="1" dirty="0" err="1" smtClean="0"/>
              <a:t>মোঃ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মহিউদ্দিন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রাকবি</a:t>
            </a:r>
            <a:endParaRPr lang="en-US" sz="4400" b="1" dirty="0" smtClean="0"/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b="1" dirty="0" err="1" smtClean="0"/>
              <a:t>সহকারী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শিক্ষক</a:t>
            </a:r>
            <a:r>
              <a:rPr lang="en-US" sz="4400" b="1" dirty="0" smtClean="0"/>
              <a:t> (</a:t>
            </a:r>
            <a:r>
              <a:rPr lang="en-US" sz="4400" b="1" dirty="0" err="1" smtClean="0"/>
              <a:t>বাঃবিঃপ</a:t>
            </a:r>
            <a:r>
              <a:rPr lang="en-US" sz="4400" b="1" dirty="0" smtClean="0"/>
              <a:t>)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b="1" dirty="0" err="1" smtClean="0"/>
              <a:t>মডেল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একাডেমী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দেইচর</a:t>
            </a:r>
            <a:endParaRPr lang="en-US" sz="4400" b="1" dirty="0" smtClean="0"/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b="1" dirty="0" err="1" smtClean="0"/>
              <a:t>চান্দ্রা,ফরিদগঞ্জ,চাঁদপুর</a:t>
            </a:r>
            <a:endParaRPr lang="en-US" sz="4400" b="1" dirty="0" smtClean="0"/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b="1" dirty="0" err="1" smtClean="0"/>
              <a:t>মোবাঃ</a:t>
            </a:r>
            <a:r>
              <a:rPr lang="en-US" sz="4400" b="1" dirty="0" smtClean="0"/>
              <a:t> ০১৭৩১৪০২৫৮২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75" y="89208"/>
            <a:ext cx="4308126" cy="58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229" y="22302"/>
            <a:ext cx="7069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ছবিতে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তোমরা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পাচ্ছ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7" y="908609"/>
            <a:ext cx="6134100" cy="485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62" y="1003604"/>
            <a:ext cx="4529138" cy="4683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049" y="5999356"/>
            <a:ext cx="6463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অনলাইন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রেজাল্ট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1610" y="5828377"/>
            <a:ext cx="5679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অনলাইন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আবহাওয়া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4" y="1675418"/>
            <a:ext cx="6171429" cy="2838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9229" y="22302"/>
            <a:ext cx="7069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ছবিতে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তোমরা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পাচ্ছ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5" y="4824755"/>
            <a:ext cx="6672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চাকুরির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আনলাইন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আবেদন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5167" y="4966004"/>
            <a:ext cx="5895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আনলাইন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বিল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পরিশোধ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76" y="1628079"/>
            <a:ext cx="5441789" cy="30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229" y="22302"/>
            <a:ext cx="7069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ছবিতে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তোমরা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পাচ্ছ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0" y="944800"/>
            <a:ext cx="6991815" cy="3705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07" y="955287"/>
            <a:ext cx="4748560" cy="3695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2814" y="4913966"/>
            <a:ext cx="194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ই-</a:t>
            </a:r>
            <a:r>
              <a:rPr lang="en-US" sz="4000" dirty="0" err="1" smtClean="0"/>
              <a:t>পর্চা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69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459" y="613313"/>
            <a:ext cx="89544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ছবিতে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আমরা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জিনিস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গুলো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দেখলাম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এগুলোকে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আমরা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কথায়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কি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বলতে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পারি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??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5375" y="4724396"/>
            <a:ext cx="7798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ই-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গভর্ন্যান্স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1694" y="55760"/>
            <a:ext cx="733749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</a:t>
            </a:r>
            <a:r>
              <a:rPr lang="en-US" sz="8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endParaRPr lang="en-US" sz="80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3" y="1446105"/>
            <a:ext cx="3679902" cy="5263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1141" y="1873405"/>
            <a:ext cx="6657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/>
              <a:t>শ্রেণীঃ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নবম</a:t>
            </a:r>
            <a:endParaRPr lang="en-US" sz="3600" b="1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/>
              <a:t>প্রথম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অধ্যায়</a:t>
            </a:r>
            <a:endParaRPr lang="en-US" sz="3600" b="1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u="sng" dirty="0" err="1"/>
              <a:t>তথ্য</a:t>
            </a:r>
            <a:r>
              <a:rPr lang="en-US" sz="3600" b="1" u="sng" dirty="0"/>
              <a:t> ও </a:t>
            </a:r>
            <a:r>
              <a:rPr lang="en-US" sz="3600" b="1" u="sng" dirty="0" err="1"/>
              <a:t>যোগাযোগ</a:t>
            </a:r>
            <a:r>
              <a:rPr lang="en-US" sz="3600" b="1" u="sng" dirty="0"/>
              <a:t> </a:t>
            </a:r>
            <a:r>
              <a:rPr lang="en-US" sz="3600" b="1" u="sng" dirty="0" err="1"/>
              <a:t>প্রযুক্তি</a:t>
            </a:r>
            <a:r>
              <a:rPr lang="en-US" sz="3600" b="1" u="sng" dirty="0"/>
              <a:t> </a:t>
            </a:r>
            <a:r>
              <a:rPr lang="en-US" sz="3600" b="1" u="sng" dirty="0" err="1"/>
              <a:t>এবং</a:t>
            </a:r>
            <a:r>
              <a:rPr lang="en-US" sz="3600" b="1" u="sng" dirty="0"/>
              <a:t> </a:t>
            </a:r>
            <a:r>
              <a:rPr lang="en-US" sz="3600" b="1" u="sng" dirty="0" err="1"/>
              <a:t>আমাদের</a:t>
            </a:r>
            <a:r>
              <a:rPr lang="en-US" sz="3600" b="1" u="sng" dirty="0"/>
              <a:t> </a:t>
            </a:r>
            <a:r>
              <a:rPr lang="en-US" sz="3600" b="1" u="sng" dirty="0" err="1"/>
              <a:t>বাংলাদেশ</a:t>
            </a:r>
            <a:r>
              <a:rPr lang="en-US" sz="3600" b="1" u="sng" dirty="0" smtClean="0"/>
              <a:t>।</a:t>
            </a:r>
            <a:endParaRPr lang="en-US" sz="3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404732" y="4315534"/>
            <a:ext cx="7292906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শিরোনাম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2329" y="5809114"/>
            <a:ext cx="5915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বাংলাদেশ</a:t>
            </a:r>
            <a:r>
              <a:rPr lang="en-US" sz="3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ও </a:t>
            </a:r>
            <a:r>
              <a:rPr lang="en-US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ই-</a:t>
            </a:r>
            <a:r>
              <a:rPr lang="en-US" sz="36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গভর্ন্যান্স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5432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2411" y="156117"/>
            <a:ext cx="68580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ফল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5776" y="2040674"/>
            <a:ext cx="87537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ই-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গভর্ন্যান্স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কি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?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তা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বলতে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পাবো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ই-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গভর্ন্যান্স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এর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প্রয়োজনীয়তার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ধারনা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লাভ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করবো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বাংলাদেশে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ই-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গভর্ন্যান্সের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বর্তমান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সাফল্য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সম্পর্কে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ধারনা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লাভ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করবো</a:t>
            </a:r>
            <a:endParaRPr lang="en-US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903249" y="1973766"/>
            <a:ext cx="9835375" cy="299967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9826" y="3140920"/>
            <a:ext cx="816641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চলো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আমরা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একটি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ভিডিওি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দেখি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22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241</TotalTime>
  <Words>204</Words>
  <Application>Microsoft Office PowerPoint</Application>
  <PresentationFormat>Widescreen</PresentationFormat>
  <Paragraphs>57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NikoshBAN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78</cp:revision>
  <dcterms:created xsi:type="dcterms:W3CDTF">2019-12-08T17:26:16Z</dcterms:created>
  <dcterms:modified xsi:type="dcterms:W3CDTF">2019-12-09T21:07:46Z</dcterms:modified>
</cp:coreProperties>
</file>