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4" r:id="rId16"/>
    <p:sldId id="27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1F53-9B44-4FB4-824F-F4D0B33B108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8B0A-1E70-4538-97B0-D213C72F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96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71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7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44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605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5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29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389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6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92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3" y="207819"/>
            <a:ext cx="11748655" cy="6414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091" y="1177636"/>
            <a:ext cx="8188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/>
              <a:t>আজকের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মাল্টিমিডিয়া</a:t>
            </a:r>
            <a:r>
              <a:rPr lang="en-US" sz="6000" b="1" i="1" dirty="0" smtClean="0"/>
              <a:t>  </a:t>
            </a:r>
            <a:r>
              <a:rPr lang="en-US" sz="6000" b="1" i="1" dirty="0" err="1" smtClean="0"/>
              <a:t>ক্লাসে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সবাইকে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শুভেচ্ছা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2131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17272" y="471055"/>
            <a:ext cx="5417127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>
                <a:solidFill>
                  <a:srgbClr val="000000"/>
                </a:solidFill>
              </a:rPr>
              <a:t>কিশোর </a:t>
            </a:r>
            <a:r>
              <a:rPr lang="bn-IN" sz="2800" b="1" i="1" dirty="0" smtClean="0">
                <a:solidFill>
                  <a:srgbClr val="000000"/>
                </a:solidFill>
              </a:rPr>
              <a:t>অপরাধের কারন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" y="1385453"/>
            <a:ext cx="4696691" cy="3172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463" r="28283" b="-1"/>
          <a:stretch/>
        </p:blipFill>
        <p:spPr>
          <a:xfrm>
            <a:off x="6816436" y="1385452"/>
            <a:ext cx="4156364" cy="317269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30381" y="4862940"/>
            <a:ext cx="11076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>
                <a:solidFill>
                  <a:srgbClr val="000000"/>
                </a:solidFill>
              </a:rPr>
              <a:t>আমাদের দেশে কিশোর </a:t>
            </a:r>
            <a:r>
              <a:rPr lang="bn-IN" sz="2400" b="1" i="1" dirty="0">
                <a:solidFill>
                  <a:srgbClr val="000000"/>
                </a:solidFill>
              </a:rPr>
              <a:t>অপরাধের </a:t>
            </a:r>
            <a:r>
              <a:rPr lang="bn-IN" sz="2400" b="1" i="1" dirty="0" smtClean="0">
                <a:solidFill>
                  <a:srgbClr val="000000"/>
                </a:solidFill>
              </a:rPr>
              <a:t> অন্যতম  প্রধান  কারন  দারিদ্রতা । দরিদ্র পরিবারের সন্তানদের অনেক সাধ বা  ইচ্ছাই অপূর্ন থেকে যায়। এর ফলে তাদের মধ্যে বাড়ে হতাশা  আর এ হতাশাই  তাদের অপরাধের দিকে ঠেলে দেয়।</a:t>
            </a:r>
            <a:endParaRPr lang="en-US" sz="2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8" y="588385"/>
            <a:ext cx="8021782" cy="309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7" y="4073236"/>
            <a:ext cx="949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/>
              <a:t> </a:t>
            </a:r>
            <a:r>
              <a:rPr lang="bn-IN" sz="2400" b="1" i="1" dirty="0" smtClean="0"/>
              <a:t>বাড়ির বাইরে বা  কর্মস্থলে অতি ব্যস্ততার কারণে , </a:t>
            </a:r>
            <a:r>
              <a:rPr lang="en-US" sz="2400" b="1" i="1" dirty="0" err="1" smtClean="0"/>
              <a:t>পিতামাতার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অকাল</a:t>
            </a:r>
            <a:r>
              <a:rPr lang="en-US" sz="2400" b="1" i="1" dirty="0" smtClean="0"/>
              <a:t> </a:t>
            </a:r>
            <a:r>
              <a:rPr lang="bn-IN" sz="2400" b="1" i="1" dirty="0" smtClean="0"/>
              <a:t>মৃতু  বা বিবাহ বিচ্ছেদ,আদর যত্নের অভাব , অযোগ্য ও উদাসীন পিতামাতার  সন্তানরাও পরে অপরাধী হিসাবে গড়ে উঠে।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843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03" y="648565"/>
            <a:ext cx="7592724" cy="3078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16197" y="4100946"/>
            <a:ext cx="1046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চিত্তবিনোদনের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অভাবের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কারণেও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অনেক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কিশোর-কিশোরীরা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অপরাধী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হয়ে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উঠে</a:t>
            </a:r>
            <a:r>
              <a:rPr lang="en-US" sz="2800" b="1" i="1" dirty="0" smtClean="0"/>
              <a:t>।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896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4654" y="521709"/>
            <a:ext cx="7342909" cy="3371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11926" y="4073237"/>
            <a:ext cx="872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শহরের বিভিন্ন এলাকায়  ও শিল্পাঞ্চলে বস্তি রয়েছে। বস্তির পরিবেশ ও সেখানকার নানা খারাপ অভিজ্ঞতা শিশু-কিশোরদের অপরাধী করে তুলে।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9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7727" y="1039090"/>
            <a:ext cx="6199910" cy="10668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tx1"/>
                </a:solidFill>
              </a:rPr>
              <a:t>জোড়ায় কাজ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8" y="2992582"/>
            <a:ext cx="9975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i="1" dirty="0" smtClean="0"/>
              <a:t>কী কী কারণ শিশু-কিশোরদের অপরাধী করে তুলে।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5690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0320" y="556940"/>
            <a:ext cx="5303520" cy="92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/>
              <a:t>মূল্যায়ন</a:t>
            </a:r>
            <a:endParaRPr lang="en-US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02054" y="3040609"/>
            <a:ext cx="717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rgbClr val="000000"/>
                </a:solidFill>
              </a:rPr>
              <a:t>০২। কিশোর অপরাধ</a:t>
            </a:r>
            <a:r>
              <a:rPr lang="en-US" sz="2800" b="1" i="1" dirty="0" smtClean="0">
                <a:solidFill>
                  <a:srgbClr val="000000"/>
                </a:solidFill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কি</a:t>
            </a:r>
            <a:r>
              <a:rPr lang="en-US" sz="2800" b="1" i="1" dirty="0" smtClean="0">
                <a:solidFill>
                  <a:srgbClr val="000000"/>
                </a:solidFill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ধরনের</a:t>
            </a:r>
            <a:r>
              <a:rPr lang="en-US" sz="2800" b="1" i="1" dirty="0" smtClean="0">
                <a:solidFill>
                  <a:srgbClr val="000000"/>
                </a:solidFill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সমস্যা</a:t>
            </a:r>
            <a:r>
              <a:rPr lang="en-US" sz="2800" b="1" i="1" dirty="0" smtClean="0">
                <a:solidFill>
                  <a:srgbClr val="000000"/>
                </a:solidFill>
              </a:rPr>
              <a:t> 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02651" y="4166004"/>
            <a:ext cx="1060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০৩। জাপানে </a:t>
            </a:r>
            <a:r>
              <a:rPr lang="bn-IN" sz="2800" b="1" i="1" dirty="0">
                <a:solidFill>
                  <a:srgbClr val="000000"/>
                </a:solidFill>
              </a:rPr>
              <a:t>কিশোর </a:t>
            </a:r>
            <a:r>
              <a:rPr lang="bn-IN" sz="2800" b="1" i="1" dirty="0" smtClean="0">
                <a:solidFill>
                  <a:srgbClr val="000000"/>
                </a:solidFill>
              </a:rPr>
              <a:t>অপরাধের </a:t>
            </a:r>
            <a:r>
              <a:rPr lang="bn-IN" sz="2800" b="1" i="1" dirty="0"/>
              <a:t>বয়স সীমা কত বছর </a:t>
            </a:r>
            <a:r>
              <a:rPr lang="bn-IN" sz="2800" b="1" i="1" dirty="0" smtClean="0"/>
              <a:t>?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02054" y="1869713"/>
            <a:ext cx="1038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000000"/>
                </a:solidFill>
              </a:rPr>
              <a:t>০১। আমাদের দেশে কিশোর অপরাধের প্রধান  কারণ কোনটি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0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726" y="757647"/>
            <a:ext cx="5408023" cy="9797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বাড়ির কাজ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301930" y="4012198"/>
            <a:ext cx="9596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bn-IN" sz="3200" b="1" i="1" dirty="0" smtClean="0">
                <a:solidFill>
                  <a:srgbClr val="000000"/>
                </a:solidFill>
              </a:rPr>
              <a:t>আমাদের সমাজে বিরজমান  কিশোর অপরাধসমূহ কী কী  কারণে ঘটছে  তা –লিখে আনবে।</a:t>
            </a:r>
            <a:endParaRPr lang="bn-IN" sz="32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6" y="1485034"/>
            <a:ext cx="2524125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749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3" y="1676399"/>
            <a:ext cx="6982690" cy="46481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43744" y="817417"/>
            <a:ext cx="4959927" cy="9836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ধন্যবাদ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মাকসুদা খানম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কিশোরগঞ্জ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6877" y="3722490"/>
            <a:ext cx="252056" cy="2376725"/>
            <a:chOff x="6093329" y="3954802"/>
            <a:chExt cx="252056" cy="237672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5696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–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বিশ্বপরিচয়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দশম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৫০ মিনিট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950760" y="1151301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/>
                <a:ea typeface="+mn-ea"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82" y="811667"/>
            <a:ext cx="2469094" cy="267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30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70" y="794163"/>
            <a:ext cx="3728704" cy="345275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4" y="770165"/>
            <a:ext cx="2933700" cy="3500746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27" y="2895600"/>
            <a:ext cx="3509850" cy="340970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4325388" y="794163"/>
            <a:ext cx="2673927" cy="149629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এই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ছবিগুলোতে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দেখতে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পাচ্ছি</a:t>
            </a:r>
            <a:r>
              <a:rPr lang="en-US" sz="2400" b="1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18" y="328206"/>
            <a:ext cx="3474721" cy="35339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2253342" y="526474"/>
            <a:ext cx="5368835" cy="1759526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rgbClr val="C00000"/>
                </a:solidFill>
              </a:rPr>
              <a:t>আজকের পাঠ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83" y="3862118"/>
            <a:ext cx="867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i="1" dirty="0" smtClean="0"/>
              <a:t>কিশোর অপরাধের ধারণা ও কারন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307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8862" y="476101"/>
            <a:ext cx="4428308" cy="109993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শিখন  ফল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3017" y="3657600"/>
            <a:ext cx="4167052" cy="83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1268" y="1676429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695" y="2834639"/>
            <a:ext cx="765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b="1" i="1" dirty="0"/>
              <a:t>কিশোর অপরাধের ধারণা </a:t>
            </a:r>
            <a:r>
              <a:rPr lang="bn-IN" sz="3600" b="1" i="1" dirty="0" smtClean="0"/>
              <a:t>ব্যাখ্যা  করতে পারবে।</a:t>
            </a:r>
            <a:endParaRPr lang="bn-IN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75694" y="4493623"/>
            <a:ext cx="755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b="1" i="1" dirty="0"/>
              <a:t>কিশোর অপরাধের </a:t>
            </a:r>
            <a:r>
              <a:rPr lang="bn-IN" sz="3600" b="1" i="1" dirty="0" smtClean="0"/>
              <a:t>কারন বর্ণনা </a:t>
            </a:r>
          </a:p>
          <a:p>
            <a:pPr algn="just"/>
            <a:r>
              <a:rPr lang="bn-IN" sz="3600" b="1" i="1" dirty="0" smtClean="0"/>
              <a:t>করতে  পারবে।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2203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0585" y="681290"/>
            <a:ext cx="4751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solidFill>
                  <a:srgbClr val="000000"/>
                </a:solidFill>
              </a:rPr>
              <a:t>কিশোর </a:t>
            </a:r>
            <a:r>
              <a:rPr lang="bn-IN" sz="3600" b="1" i="1" dirty="0" smtClean="0">
                <a:solidFill>
                  <a:srgbClr val="000000"/>
                </a:solidFill>
              </a:rPr>
              <a:t>অপরাধ 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কি</a:t>
            </a:r>
            <a:r>
              <a:rPr lang="en-US" sz="3600" b="1" i="1" dirty="0" smtClean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96" y="1492964"/>
            <a:ext cx="4457700" cy="3343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609" y="1492964"/>
            <a:ext cx="3845246" cy="3177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1718" y="5001491"/>
            <a:ext cx="1066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অপ্রাপ্ত বয়স্ক ছেলেমেয়ে বা কিশোরদের দ্বারা সংঘটিত বিভিন্ন ধরনের অপরাধকেই কিশোর অপরাধ বলে।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817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147" y="324741"/>
            <a:ext cx="5373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solidFill>
                  <a:srgbClr val="000000"/>
                </a:solidFill>
              </a:rPr>
              <a:t>কিশোর অপরাধের </a:t>
            </a:r>
            <a:r>
              <a:rPr lang="bn-IN" sz="3600" b="1" i="1" dirty="0" smtClean="0">
                <a:solidFill>
                  <a:srgbClr val="000000"/>
                </a:solidFill>
              </a:rPr>
              <a:t> ধরণ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23" y="1155738"/>
            <a:ext cx="4595933" cy="3865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13" y="1274618"/>
            <a:ext cx="4950641" cy="386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147" y="520582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চুরি করা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74254" y="5251987"/>
            <a:ext cx="227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ইভটিজিং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640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47" y="356574"/>
            <a:ext cx="5895079" cy="83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58" y="1250034"/>
            <a:ext cx="469691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30145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16" y="3751512"/>
            <a:ext cx="4357662" cy="2000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291" y="3861051"/>
            <a:ext cx="3754581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20037" y="3186123"/>
            <a:ext cx="189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পকেট মার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5056" y="5846618"/>
            <a:ext cx="229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এসিড নিক্ষেপ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94968" y="5751767"/>
            <a:ext cx="22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নারী নির্যাতন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886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31126" y="665019"/>
            <a:ext cx="4585855" cy="13161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একক কাজ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56852" y="2563090"/>
            <a:ext cx="853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i="1" dirty="0" smtClean="0"/>
              <a:t>কিশোর অপরাধ বলতে কি বুঝ?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798" y="4046831"/>
            <a:ext cx="10377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i="1" dirty="0" smtClean="0"/>
              <a:t>বাংলাদেশে  কিশোর অপরাধের বয়স সীমা কত বছর 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8851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265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Corbel</vt:lpstr>
      <vt:lpstr>Nekosh Ban</vt:lpstr>
      <vt:lpstr>NikoshBAN</vt:lpstr>
      <vt:lpstr>NikushBan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56</cp:revision>
  <dcterms:created xsi:type="dcterms:W3CDTF">2019-09-26T06:23:34Z</dcterms:created>
  <dcterms:modified xsi:type="dcterms:W3CDTF">2019-12-10T15:37:27Z</dcterms:modified>
</cp:coreProperties>
</file>