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92854-06FB-44F3-99BA-079A42072EC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A0B94-89EB-4DBE-B9B8-373FF8D05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0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A0B94-89EB-4DBE-B9B8-373FF8D05A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6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2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13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7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27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3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2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1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0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4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8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2702-3400-4A3A-9C02-8E5ABBECFA69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914108-F86A-4CC4-8CAE-8A7FECCA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0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8E85F-A5B5-4626-AA47-51FE3676140C}"/>
              </a:ext>
            </a:extLst>
          </p:cNvPr>
          <p:cNvSpPr txBox="1"/>
          <p:nvPr/>
        </p:nvSpPr>
        <p:spPr>
          <a:xfrm>
            <a:off x="781879" y="291549"/>
            <a:ext cx="1102343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7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248" y="436728"/>
            <a:ext cx="3657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মাইক্রোফোনের কার্যক্রম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59" y="1689904"/>
            <a:ext cx="3480179" cy="1926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13" y="1178592"/>
            <a:ext cx="5715000" cy="2274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490" y="3780430"/>
            <a:ext cx="11546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১ । মাইক্রোফোনে একটি ডায়াফ্রাম থাকে  যেটা কথা বলার সময় কম্পনের সাথে কাঁপতে থাকে 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২ ।  ডায়াফ্রামের  সাথে লাগানো চলকূন্ডলীটিও চৌম্বক ক্ষেত্রে সামনে পিছনে নড়তে থাকে 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৩ । নাড়াচাড়ার কারণে সেখানে একটি  বিদ্যুৎ শক্তির আবেশ ঘটে এবং শব্দ শক্তিকে তড়িৎ সিগন্যালে পাঠানো হয় 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৪ । তারপর শব্দের তড়িৎ সিগন্যালের এমপ্লিফায়ার বাড়িয়ে নিতে হয়  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৫ । সেই সিগন্যালকে  টেলিফোনে , স্পিকারে , রেডিওতে ব্যবহার করা হয়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8263" y="138023"/>
            <a:ext cx="1673525" cy="76944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8" y="1480598"/>
            <a:ext cx="2516756" cy="222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88" y="1037230"/>
            <a:ext cx="2790500" cy="3568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24" y="1037230"/>
            <a:ext cx="3855619" cy="3244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478" y="5418161"/>
            <a:ext cx="1130359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 হলো এমন একটি যন্ত্র যা তড়িৎ সংকেতকে শব্দ শক্তিতে পরিবর্তন করে।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8543" y="354842"/>
            <a:ext cx="323451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স্পিকারের কার্যক্রম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30" y="4781143"/>
            <a:ext cx="11955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১। স্পিকারে একটি চলকূন্ডলী বা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coil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(C)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(A)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যা চলকূন্ডলীর সাথে লাগানো থাকে 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২। যখন শব্দের তড়িৎ সিগন্যলের এমপ্লিফায়ার বাড়িয়ে স্পীকারে পাঠানো হয় , তখন কাগজ বা হাল্কা ধাতুর তৈরি কোনটি সামনে পিছনে কম্পীত হয়ে যথাযথ শব্দ তৈড়ি করে 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4" y="1466139"/>
            <a:ext cx="4278575" cy="284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66" y="1466139"/>
            <a:ext cx="5462810" cy="28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5774" y="286603"/>
            <a:ext cx="205477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008" y="1585378"/>
            <a:ext cx="10222173" cy="37856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স্পীকার ও  মাইক্রোফোনের কার্যক্রম বাড়ি থেকে লিখে আনবে ।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189F06-46BE-4BAE-A622-C4B0C045A201}"/>
              </a:ext>
            </a:extLst>
          </p:cNvPr>
          <p:cNvSpPr txBox="1"/>
          <p:nvPr/>
        </p:nvSpPr>
        <p:spPr>
          <a:xfrm>
            <a:off x="1205948" y="609600"/>
            <a:ext cx="104162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 পাঠে সবাইকে আমন্ত্রন জানিয়ে আজকের পাঠ এখানেই সমাপ্ত ঘোষণা করলাম।</a:t>
            </a:r>
          </a:p>
          <a:p>
            <a:pPr algn="ctr"/>
            <a:r>
              <a:rPr lang="bn-IN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হাফেজ। 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5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2286" y="188686"/>
            <a:ext cx="1785257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2194907"/>
            <a:ext cx="61395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জিয়াউর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কালাপাহাড়িয়া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আড়াইহাজার,নারায়নগঞ্জ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</a:p>
          <a:p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০১৮১৩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০৩৭৪১১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ziaur192@gmail.com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71" y="1865483"/>
            <a:ext cx="3991430" cy="39240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811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943" y="174171"/>
            <a:ext cx="4005943" cy="707886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কাছাকাছি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3" y="1917698"/>
            <a:ext cx="3381827" cy="391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0" y="1917698"/>
            <a:ext cx="4296230" cy="391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0" y="1917698"/>
            <a:ext cx="3773714" cy="391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3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514" y="1770743"/>
            <a:ext cx="985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……… 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মূলণীতি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ব্লকচিত্র ব্যবহার করে যোগাযো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প্রক্রিয়ার বিভিন্ন ধাপ বর্ণনা করতে পারবে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। মাইক্রো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 ও স্পিকারের কার্যক্রম ব্যাখ্যা করতে পারব 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2972" y="145142"/>
            <a:ext cx="2133600" cy="769441"/>
          </a:xfrm>
          <a:prstGeom prst="rect">
            <a:avLst/>
          </a:prstGeom>
          <a:noFill/>
          <a:ln>
            <a:solidFill>
              <a:srgbClr val="3333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5" y="1204685"/>
            <a:ext cx="4041777" cy="367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79" y="1074057"/>
            <a:ext cx="3887561" cy="3381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195" y="5166902"/>
            <a:ext cx="1137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কথাবার্তা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চিন্তাভাবনা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8727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657" y="101600"/>
            <a:ext cx="516708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857" y="1741714"/>
            <a:ext cx="10894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সুস্পস্ট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সৌজন্যবোধ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0543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511" y="163773"/>
            <a:ext cx="28933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প্রক্রিয়া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2" y="810104"/>
            <a:ext cx="8188658" cy="3557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431" y="4500406"/>
            <a:ext cx="11436823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*উপরে আমরা দেখতে পাই যে , যোগাযোগ প্রক্রিয়ার প্রথম ধাপে প্রেরক কোনো একটি বার্তা একটি মাধ্যম দ্বারা প্রাপকের কাছে পাঠানো হয় 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*তারপর দ্বিতীয় ধাপে প্রাপক  (প্রাপক তখন প্রেরক ) তার ফিডব্যাক বার্তা কোনো একটি মাধ্যম  ব্যবহার করে প্রেরকের কাছে পাঠানো হয় (প্রেরক তখন প্রাপক ) 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669" y="777929"/>
            <a:ext cx="345288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ধাপ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83" y="2722734"/>
            <a:ext cx="2402006" cy="6346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মানষের তৈরি বার্তা , কথা , কোড , ছবি , ডেটা , ইত্যাদি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11188" y="2961571"/>
            <a:ext cx="504967" cy="16377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3450" y="2729560"/>
            <a:ext cx="2320120" cy="6005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প্রেরক যন্ত্র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90866" y="2934275"/>
            <a:ext cx="641444" cy="1910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59605" y="2729560"/>
            <a:ext cx="2511187" cy="5868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মাধ্যম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570794" y="2934275"/>
            <a:ext cx="668741" cy="16377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66826" y="2770503"/>
            <a:ext cx="2483892" cy="5868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 যন্ত্র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1432" y="3959658"/>
            <a:ext cx="2320120" cy="60050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মানষের তথ্য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-Up Arrow 12"/>
          <p:cNvSpPr/>
          <p:nvPr/>
        </p:nvSpPr>
        <p:spPr>
          <a:xfrm>
            <a:off x="7301552" y="3330061"/>
            <a:ext cx="3712192" cy="1025378"/>
          </a:xfrm>
          <a:prstGeom prst="leftUpArrow">
            <a:avLst>
              <a:gd name="adj1" fmla="val 11690"/>
              <a:gd name="adj2" fmla="val 18345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7661" y="136477"/>
            <a:ext cx="20881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5" y="1183729"/>
            <a:ext cx="3316406" cy="246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85" y="4449170"/>
            <a:ext cx="11382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ইলেক্ট্রনিক যন্ত্র শব্দ শক্তিকে তড়িৎ শক্তিতে রূপান্তর করে তাকে মাইক্রফোন বলে । বিভিন্ন সভায় বক্তা এ যন্ত্রের সামনা দাঁরিয়ে কথা বলেন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70" y="983268"/>
            <a:ext cx="3086100" cy="32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615</TotalTime>
  <Words>440</Words>
  <Application>Microsoft Office PowerPoint</Application>
  <PresentationFormat>Widescreen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</vt:lpstr>
      <vt:lpstr>NikoshBAN</vt:lpstr>
      <vt:lpstr>SutonnyMJ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Core Computer</cp:lastModifiedBy>
  <cp:revision>57</cp:revision>
  <dcterms:created xsi:type="dcterms:W3CDTF">2019-11-09T05:44:25Z</dcterms:created>
  <dcterms:modified xsi:type="dcterms:W3CDTF">2019-12-10T08:51:44Z</dcterms:modified>
</cp:coreProperties>
</file>