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82390-EBF7-4EF1-A283-13C191D1ABDD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69E6-07E6-4378-A7E3-AF244A245A0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C922F-C9E2-459B-9A61-B769AE556547}" type="parTrans" cxnId="{B8338603-3039-463D-8157-BE35359C1EA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31A9916-935F-4255-B8A3-9D9DBCF0441B}" type="sibTrans" cxnId="{B8338603-3039-463D-8157-BE35359C1EA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26E7024-540A-445A-BEB2-100900315D5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আদাম/পাড়া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7C8679-C10B-41F7-B1B4-6B4A485A625C}" type="parTrans" cxnId="{54E6F7A8-26A7-42B9-86CD-5957DC689FFE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2CBA29C-18E0-4709-88CF-D65C44E1F3D8}" type="sibTrans" cxnId="{54E6F7A8-26A7-42B9-86CD-5957DC689FF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91BC854-E7A1-4590-9253-7ABC9AF8E8F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কার্বারি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D2F0D-6037-4907-8AFD-DC2EA3EA8541}" type="parTrans" cxnId="{D3010198-2EC4-4A5D-845F-CE2AF2636D43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0769FFE6-337B-4C43-AB88-FFF5A5FFF2DE}" type="sibTrans" cxnId="{D3010198-2EC4-4A5D-845F-CE2AF2636D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C6FB21F-8BF9-424E-B964-F47B2096EE4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চাকমা সার্কেল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6429CE-871F-4A7B-949E-97DD317B5FF0}" type="parTrans" cxnId="{66762036-7B9A-48D1-B7A0-34D6D0D49567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5012EA1-863D-4604-B373-C8858AA82B4A}" type="sibTrans" cxnId="{66762036-7B9A-48D1-B7A0-34D6D0D49567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CE19B572-C43C-494E-8179-57ACE5A317F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চাকমা রাজা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C433AE-5FFD-46D3-9187-A9735DAB85EB}" type="parTrans" cxnId="{C8117DF8-4882-4D32-94D9-5186D2D0236E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1A47814-9A01-4AC1-903D-5AD2DF953818}" type="sibTrans" cxnId="{C8117DF8-4882-4D32-94D9-5186D2D0236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D493AB5-549E-4822-8A81-1C6493248AC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পিতৃতান্তিক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433BAF-F324-4230-B366-11790426A515}" type="parTrans" cxnId="{7373CA55-214A-4F26-A4E4-F8BEE5DCCDC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9861FCF-2D2B-4E4A-BAA7-9FE551D2B0D2}" type="sibTrans" cxnId="{7373CA55-214A-4F26-A4E4-F8BEE5DCCDC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2117169-217B-4BC7-B71C-93459334CEF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মৌজা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A2FCB9-BEC7-4175-A6B5-D047C8009260}" type="parTrans" cxnId="{B93C5EE8-2771-43C6-8F81-51C8092735F8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174F57C-4451-43DE-9CC8-FCA5045A9E0C}" type="sibTrans" cxnId="{B93C5EE8-2771-43C6-8F81-51C8092735F8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EFD9D71-41CC-48C1-9DCB-760CAF35294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হেডম্যান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6044A-E579-459B-9C6D-DE76903442E7}" type="parTrans" cxnId="{6D4E0C83-E1DA-4D56-9260-0104E1A5F648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D445FB3-5791-4132-A138-7711197660EE}" type="sibTrans" cxnId="{6D4E0C83-E1DA-4D56-9260-0104E1A5F648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B636279-CE77-4DF1-B41B-F32DE2A7743E}" type="pres">
      <dgm:prSet presAssocID="{9A482390-EBF7-4EF1-A283-13C191D1AB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D42A3-3C56-4B01-A371-8B45A3692284}" type="pres">
      <dgm:prSet presAssocID="{CD9269E6-07E6-4378-A7E3-AF244A245A00}" presName="root1" presStyleCnt="0"/>
      <dgm:spPr/>
    </dgm:pt>
    <dgm:pt modelId="{8B292BF3-C1A3-453B-A2CE-F1D602F21800}" type="pres">
      <dgm:prSet presAssocID="{CD9269E6-07E6-4378-A7E3-AF244A245A00}" presName="LevelOneTextNode" presStyleLbl="node0" presStyleIdx="0" presStyleCnt="2" custLinFactNeighborY="-75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7B09C-A64B-4DF1-B22C-127C8AB7EFE9}" type="pres">
      <dgm:prSet presAssocID="{CD9269E6-07E6-4378-A7E3-AF244A245A00}" presName="level2hierChild" presStyleCnt="0"/>
      <dgm:spPr/>
    </dgm:pt>
    <dgm:pt modelId="{45F7BCC3-76DD-4713-82AE-D4E10408EB96}" type="pres">
      <dgm:prSet presAssocID="{427C8679-C10B-41F7-B1B4-6B4A485A625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DFE20E2-C6F5-4151-B9D7-1120EE1DC195}" type="pres">
      <dgm:prSet presAssocID="{427C8679-C10B-41F7-B1B4-6B4A485A625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83CB1D9-CD8C-4E38-887C-5C5F370BAA5D}" type="pres">
      <dgm:prSet presAssocID="{E26E7024-540A-445A-BEB2-100900315D53}" presName="root2" presStyleCnt="0"/>
      <dgm:spPr/>
    </dgm:pt>
    <dgm:pt modelId="{C3609E0B-B125-4433-9DC0-45458F7B281D}" type="pres">
      <dgm:prSet presAssocID="{E26E7024-540A-445A-BEB2-100900315D5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21146-F0AE-4AC6-952B-1CBB469B31B7}" type="pres">
      <dgm:prSet presAssocID="{E26E7024-540A-445A-BEB2-100900315D53}" presName="level3hierChild" presStyleCnt="0"/>
      <dgm:spPr/>
    </dgm:pt>
    <dgm:pt modelId="{0E17E009-DB48-4FC7-988A-2DE45E6B1782}" type="pres">
      <dgm:prSet presAssocID="{73BD2F0D-6037-4907-8AFD-DC2EA3EA854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2E875ED-AE80-4718-BBC0-57950F44963E}" type="pres">
      <dgm:prSet presAssocID="{73BD2F0D-6037-4907-8AFD-DC2EA3EA854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40CC56F-470B-4AF6-BB6E-1B67A6097214}" type="pres">
      <dgm:prSet presAssocID="{691BC854-E7A1-4590-9253-7ABC9AF8E8F7}" presName="root2" presStyleCnt="0"/>
      <dgm:spPr/>
    </dgm:pt>
    <dgm:pt modelId="{7B48C95B-6BCE-4E2A-AAAD-66ABC2CA0C6E}" type="pres">
      <dgm:prSet presAssocID="{691BC854-E7A1-4590-9253-7ABC9AF8E8F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A14B9-F73F-42BF-929F-E148C75AA1E9}" type="pres">
      <dgm:prSet presAssocID="{691BC854-E7A1-4590-9253-7ABC9AF8E8F7}" presName="level3hierChild" presStyleCnt="0"/>
      <dgm:spPr/>
    </dgm:pt>
    <dgm:pt modelId="{9EF2FCBA-FE2B-4111-BFA1-609AAF67DEAF}" type="pres">
      <dgm:prSet presAssocID="{01A2FCB9-BEC7-4175-A6B5-D047C800926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07283CA-4D1F-40A3-8CBA-CABD630DB373}" type="pres">
      <dgm:prSet presAssocID="{01A2FCB9-BEC7-4175-A6B5-D047C800926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5058579-D5D7-44FD-8116-912288B75D5D}" type="pres">
      <dgm:prSet presAssocID="{72117169-217B-4BC7-B71C-93459334CEF3}" presName="root2" presStyleCnt="0"/>
      <dgm:spPr/>
    </dgm:pt>
    <dgm:pt modelId="{8C9AB634-2075-4412-B7CB-4A120295CC5F}" type="pres">
      <dgm:prSet presAssocID="{72117169-217B-4BC7-B71C-93459334CEF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AA434-C0E2-4921-8660-33B20692A182}" type="pres">
      <dgm:prSet presAssocID="{72117169-217B-4BC7-B71C-93459334CEF3}" presName="level3hierChild" presStyleCnt="0"/>
      <dgm:spPr/>
    </dgm:pt>
    <dgm:pt modelId="{791D837D-34FA-42E0-9A97-64FC78D5D77E}" type="pres">
      <dgm:prSet presAssocID="{8DF6044A-E579-459B-9C6D-DE76903442E7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732DEED-0143-4119-8A42-9EB3C306CE39}" type="pres">
      <dgm:prSet presAssocID="{8DF6044A-E579-459B-9C6D-DE76903442E7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C6AFE2B-A17D-4A58-AC5E-517E7A54B803}" type="pres">
      <dgm:prSet presAssocID="{5EFD9D71-41CC-48C1-9DCB-760CAF352941}" presName="root2" presStyleCnt="0"/>
      <dgm:spPr/>
    </dgm:pt>
    <dgm:pt modelId="{613E3F85-5738-4955-9A0A-4E7BB43FE3EB}" type="pres">
      <dgm:prSet presAssocID="{5EFD9D71-41CC-48C1-9DCB-760CAF352941}" presName="LevelTwoTextNode" presStyleLbl="node3" presStyleIdx="1" presStyleCnt="3" custLinFactNeighborX="1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0D52A-B35C-4C61-ACB7-B7EFF59B22C9}" type="pres">
      <dgm:prSet presAssocID="{5EFD9D71-41CC-48C1-9DCB-760CAF352941}" presName="level3hierChild" presStyleCnt="0"/>
      <dgm:spPr/>
    </dgm:pt>
    <dgm:pt modelId="{BBA505F6-616B-4D89-9932-F7DA8AC86377}" type="pres">
      <dgm:prSet presAssocID="{6C6429CE-871F-4A7B-949E-97DD317B5FF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C26CA85-0B7F-4E65-AEDB-42CEBBF7A8AB}" type="pres">
      <dgm:prSet presAssocID="{6C6429CE-871F-4A7B-949E-97DD317B5FF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232A378-41B6-4EC3-97DD-4F9C213E8CD9}" type="pres">
      <dgm:prSet presAssocID="{7C6FB21F-8BF9-424E-B964-F47B2096EE4C}" presName="root2" presStyleCnt="0"/>
      <dgm:spPr/>
    </dgm:pt>
    <dgm:pt modelId="{7C270026-5A41-48AF-8D5C-F610BFC8C904}" type="pres">
      <dgm:prSet presAssocID="{7C6FB21F-8BF9-424E-B964-F47B2096EE4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F53E1C-319C-475A-B62C-1BB1B6F326E9}" type="pres">
      <dgm:prSet presAssocID="{7C6FB21F-8BF9-424E-B964-F47B2096EE4C}" presName="level3hierChild" presStyleCnt="0"/>
      <dgm:spPr/>
    </dgm:pt>
    <dgm:pt modelId="{48530603-0517-4199-9313-3B3A7CB456FE}" type="pres">
      <dgm:prSet presAssocID="{DBC433AE-5FFD-46D3-9187-A9735DAB85E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E376E85-ABFD-47D3-8FDE-0417C7A85C64}" type="pres">
      <dgm:prSet presAssocID="{DBC433AE-5FFD-46D3-9187-A9735DAB85E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A23DB8D-5D32-4670-AA71-20F74963D1B7}" type="pres">
      <dgm:prSet presAssocID="{CE19B572-C43C-494E-8179-57ACE5A317F7}" presName="root2" presStyleCnt="0"/>
      <dgm:spPr/>
    </dgm:pt>
    <dgm:pt modelId="{D7504C20-E14D-4EC2-9DC0-8979BB126EBE}" type="pres">
      <dgm:prSet presAssocID="{CE19B572-C43C-494E-8179-57ACE5A317F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6AB58B-4244-477B-9653-1BB192DFD92F}" type="pres">
      <dgm:prSet presAssocID="{CE19B572-C43C-494E-8179-57ACE5A317F7}" presName="level3hierChild" presStyleCnt="0"/>
      <dgm:spPr/>
    </dgm:pt>
    <dgm:pt modelId="{722B9E6C-C157-4806-9661-AEE8A7E0FBAD}" type="pres">
      <dgm:prSet presAssocID="{2D493AB5-549E-4822-8A81-1C6493248AC9}" presName="root1" presStyleCnt="0"/>
      <dgm:spPr/>
    </dgm:pt>
    <dgm:pt modelId="{EFF7A251-E641-4AF0-A873-C031D84D2DD6}" type="pres">
      <dgm:prSet presAssocID="{2D493AB5-549E-4822-8A81-1C6493248AC9}" presName="LevelOneTextNode" presStyleLbl="node0" presStyleIdx="1" presStyleCnt="2" custLinFactNeighborY="-47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2561C-4908-4065-B381-C6E78391BA0F}" type="pres">
      <dgm:prSet presAssocID="{2D493AB5-549E-4822-8A81-1C6493248AC9}" presName="level2hierChild" presStyleCnt="0"/>
      <dgm:spPr/>
    </dgm:pt>
  </dgm:ptLst>
  <dgm:cxnLst>
    <dgm:cxn modelId="{457BF25E-E1D8-408F-8EFB-5371430EEEF7}" type="presOf" srcId="{6C6429CE-871F-4A7B-949E-97DD317B5FF0}" destId="{BBA505F6-616B-4D89-9932-F7DA8AC86377}" srcOrd="0" destOrd="0" presId="urn:microsoft.com/office/officeart/2005/8/layout/hierarchy2"/>
    <dgm:cxn modelId="{D3010198-2EC4-4A5D-845F-CE2AF2636D43}" srcId="{E26E7024-540A-445A-BEB2-100900315D53}" destId="{691BC854-E7A1-4590-9253-7ABC9AF8E8F7}" srcOrd="0" destOrd="0" parTransId="{73BD2F0D-6037-4907-8AFD-DC2EA3EA8541}" sibTransId="{0769FFE6-337B-4C43-AB88-FFF5A5FFF2DE}"/>
    <dgm:cxn modelId="{B8338603-3039-463D-8157-BE35359C1EA2}" srcId="{9A482390-EBF7-4EF1-A283-13C191D1ABDD}" destId="{CD9269E6-07E6-4378-A7E3-AF244A245A00}" srcOrd="0" destOrd="0" parTransId="{18FC922F-C9E2-459B-9A61-B769AE556547}" sibTransId="{231A9916-935F-4255-B8A3-9D9DBCF0441B}"/>
    <dgm:cxn modelId="{08C50721-A52F-40E4-8279-CEFC6432C619}" type="presOf" srcId="{CD9269E6-07E6-4378-A7E3-AF244A245A00}" destId="{8B292BF3-C1A3-453B-A2CE-F1D602F21800}" srcOrd="0" destOrd="0" presId="urn:microsoft.com/office/officeart/2005/8/layout/hierarchy2"/>
    <dgm:cxn modelId="{9F1CBA0D-7AD9-4732-A839-EE9E061B3EF5}" type="presOf" srcId="{DBC433AE-5FFD-46D3-9187-A9735DAB85EB}" destId="{6E376E85-ABFD-47D3-8FDE-0417C7A85C64}" srcOrd="1" destOrd="0" presId="urn:microsoft.com/office/officeart/2005/8/layout/hierarchy2"/>
    <dgm:cxn modelId="{7373CA55-214A-4F26-A4E4-F8BEE5DCCDC3}" srcId="{9A482390-EBF7-4EF1-A283-13C191D1ABDD}" destId="{2D493AB5-549E-4822-8A81-1C6493248AC9}" srcOrd="1" destOrd="0" parTransId="{6E433BAF-F324-4230-B366-11790426A515}" sibTransId="{79861FCF-2D2B-4E4A-BAA7-9FE551D2B0D2}"/>
    <dgm:cxn modelId="{F0442F74-01B9-43A4-B1E0-2230039A869E}" type="presOf" srcId="{7C6FB21F-8BF9-424E-B964-F47B2096EE4C}" destId="{7C270026-5A41-48AF-8D5C-F610BFC8C904}" srcOrd="0" destOrd="0" presId="urn:microsoft.com/office/officeart/2005/8/layout/hierarchy2"/>
    <dgm:cxn modelId="{5FF93958-4255-4592-8C25-1E3FF4B44090}" type="presOf" srcId="{5EFD9D71-41CC-48C1-9DCB-760CAF352941}" destId="{613E3F85-5738-4955-9A0A-4E7BB43FE3EB}" srcOrd="0" destOrd="0" presId="urn:microsoft.com/office/officeart/2005/8/layout/hierarchy2"/>
    <dgm:cxn modelId="{97B17016-1331-4807-BC61-F41A5363F903}" type="presOf" srcId="{CE19B572-C43C-494E-8179-57ACE5A317F7}" destId="{D7504C20-E14D-4EC2-9DC0-8979BB126EBE}" srcOrd="0" destOrd="0" presId="urn:microsoft.com/office/officeart/2005/8/layout/hierarchy2"/>
    <dgm:cxn modelId="{B93C5EE8-2771-43C6-8F81-51C8092735F8}" srcId="{CD9269E6-07E6-4378-A7E3-AF244A245A00}" destId="{72117169-217B-4BC7-B71C-93459334CEF3}" srcOrd="1" destOrd="0" parTransId="{01A2FCB9-BEC7-4175-A6B5-D047C8009260}" sibTransId="{9174F57C-4451-43DE-9CC8-FCA5045A9E0C}"/>
    <dgm:cxn modelId="{77499DF6-9743-405A-B8CA-DEE2AA19952A}" type="presOf" srcId="{8DF6044A-E579-459B-9C6D-DE76903442E7}" destId="{4732DEED-0143-4119-8A42-9EB3C306CE39}" srcOrd="1" destOrd="0" presId="urn:microsoft.com/office/officeart/2005/8/layout/hierarchy2"/>
    <dgm:cxn modelId="{66762036-7B9A-48D1-B7A0-34D6D0D49567}" srcId="{CD9269E6-07E6-4378-A7E3-AF244A245A00}" destId="{7C6FB21F-8BF9-424E-B964-F47B2096EE4C}" srcOrd="2" destOrd="0" parTransId="{6C6429CE-871F-4A7B-949E-97DD317B5FF0}" sibTransId="{15012EA1-863D-4604-B373-C8858AA82B4A}"/>
    <dgm:cxn modelId="{D2DC02F8-8F20-4CFF-82C7-A23359A8A0E2}" type="presOf" srcId="{8DF6044A-E579-459B-9C6D-DE76903442E7}" destId="{791D837D-34FA-42E0-9A97-64FC78D5D77E}" srcOrd="0" destOrd="0" presId="urn:microsoft.com/office/officeart/2005/8/layout/hierarchy2"/>
    <dgm:cxn modelId="{BD79BE89-9AB8-4C9B-A576-EC328EBD0C06}" type="presOf" srcId="{72117169-217B-4BC7-B71C-93459334CEF3}" destId="{8C9AB634-2075-4412-B7CB-4A120295CC5F}" srcOrd="0" destOrd="0" presId="urn:microsoft.com/office/officeart/2005/8/layout/hierarchy2"/>
    <dgm:cxn modelId="{740E9ECC-62E7-4110-A4D1-AB11A9110294}" type="presOf" srcId="{2D493AB5-549E-4822-8A81-1C6493248AC9}" destId="{EFF7A251-E641-4AF0-A873-C031D84D2DD6}" srcOrd="0" destOrd="0" presId="urn:microsoft.com/office/officeart/2005/8/layout/hierarchy2"/>
    <dgm:cxn modelId="{D187C0AA-8736-48B9-9869-32C164434DB6}" type="presOf" srcId="{73BD2F0D-6037-4907-8AFD-DC2EA3EA8541}" destId="{0E17E009-DB48-4FC7-988A-2DE45E6B1782}" srcOrd="0" destOrd="0" presId="urn:microsoft.com/office/officeart/2005/8/layout/hierarchy2"/>
    <dgm:cxn modelId="{CBC146BF-8CD4-40ED-AF5F-027420140121}" type="presOf" srcId="{E26E7024-540A-445A-BEB2-100900315D53}" destId="{C3609E0B-B125-4433-9DC0-45458F7B281D}" srcOrd="0" destOrd="0" presId="urn:microsoft.com/office/officeart/2005/8/layout/hierarchy2"/>
    <dgm:cxn modelId="{51E434D7-DD1A-419E-A877-C5E661A5561C}" type="presOf" srcId="{01A2FCB9-BEC7-4175-A6B5-D047C8009260}" destId="{A07283CA-4D1F-40A3-8CBA-CABD630DB373}" srcOrd="1" destOrd="0" presId="urn:microsoft.com/office/officeart/2005/8/layout/hierarchy2"/>
    <dgm:cxn modelId="{FEEB644D-9055-4AB6-BD84-662E6B10D284}" type="presOf" srcId="{691BC854-E7A1-4590-9253-7ABC9AF8E8F7}" destId="{7B48C95B-6BCE-4E2A-AAAD-66ABC2CA0C6E}" srcOrd="0" destOrd="0" presId="urn:microsoft.com/office/officeart/2005/8/layout/hierarchy2"/>
    <dgm:cxn modelId="{6D4E0C83-E1DA-4D56-9260-0104E1A5F648}" srcId="{72117169-217B-4BC7-B71C-93459334CEF3}" destId="{5EFD9D71-41CC-48C1-9DCB-760CAF352941}" srcOrd="0" destOrd="0" parTransId="{8DF6044A-E579-459B-9C6D-DE76903442E7}" sibTransId="{BD445FB3-5791-4132-A138-7711197660EE}"/>
    <dgm:cxn modelId="{6E1A5101-1B99-47EF-9176-E7A45C8DF69D}" type="presOf" srcId="{73BD2F0D-6037-4907-8AFD-DC2EA3EA8541}" destId="{32E875ED-AE80-4718-BBC0-57950F44963E}" srcOrd="1" destOrd="0" presId="urn:microsoft.com/office/officeart/2005/8/layout/hierarchy2"/>
    <dgm:cxn modelId="{AC4B7BF0-E7D0-4AC0-ACA5-3B39F12561B9}" type="presOf" srcId="{01A2FCB9-BEC7-4175-A6B5-D047C8009260}" destId="{9EF2FCBA-FE2B-4111-BFA1-609AAF67DEAF}" srcOrd="0" destOrd="0" presId="urn:microsoft.com/office/officeart/2005/8/layout/hierarchy2"/>
    <dgm:cxn modelId="{591E620A-E9CA-41F1-9701-DBDF37617D68}" type="presOf" srcId="{DBC433AE-5FFD-46D3-9187-A9735DAB85EB}" destId="{48530603-0517-4199-9313-3B3A7CB456FE}" srcOrd="0" destOrd="0" presId="urn:microsoft.com/office/officeart/2005/8/layout/hierarchy2"/>
    <dgm:cxn modelId="{224713C2-5859-453C-BCA2-63C1B5B7E911}" type="presOf" srcId="{427C8679-C10B-41F7-B1B4-6B4A485A625C}" destId="{7DFE20E2-C6F5-4151-B9D7-1120EE1DC195}" srcOrd="1" destOrd="0" presId="urn:microsoft.com/office/officeart/2005/8/layout/hierarchy2"/>
    <dgm:cxn modelId="{BF30F479-7A65-4AA9-AE6D-8A9D1E226064}" type="presOf" srcId="{6C6429CE-871F-4A7B-949E-97DD317B5FF0}" destId="{8C26CA85-0B7F-4E65-AEDB-42CEBBF7A8AB}" srcOrd="1" destOrd="0" presId="urn:microsoft.com/office/officeart/2005/8/layout/hierarchy2"/>
    <dgm:cxn modelId="{7D98CE4A-AE64-41F8-B784-E8EAF1B1281D}" type="presOf" srcId="{427C8679-C10B-41F7-B1B4-6B4A485A625C}" destId="{45F7BCC3-76DD-4713-82AE-D4E10408EB96}" srcOrd="0" destOrd="0" presId="urn:microsoft.com/office/officeart/2005/8/layout/hierarchy2"/>
    <dgm:cxn modelId="{54E6F7A8-26A7-42B9-86CD-5957DC689FFE}" srcId="{CD9269E6-07E6-4378-A7E3-AF244A245A00}" destId="{E26E7024-540A-445A-BEB2-100900315D53}" srcOrd="0" destOrd="0" parTransId="{427C8679-C10B-41F7-B1B4-6B4A485A625C}" sibTransId="{A2CBA29C-18E0-4709-88CF-D65C44E1F3D8}"/>
    <dgm:cxn modelId="{C8117DF8-4882-4D32-94D9-5186D2D0236E}" srcId="{7C6FB21F-8BF9-424E-B964-F47B2096EE4C}" destId="{CE19B572-C43C-494E-8179-57ACE5A317F7}" srcOrd="0" destOrd="0" parTransId="{DBC433AE-5FFD-46D3-9187-A9735DAB85EB}" sibTransId="{11A47814-9A01-4AC1-903D-5AD2DF953818}"/>
    <dgm:cxn modelId="{8BBF14E1-CF80-472F-BD76-837D7713CB22}" type="presOf" srcId="{9A482390-EBF7-4EF1-A283-13C191D1ABDD}" destId="{BB636279-CE77-4DF1-B41B-F32DE2A7743E}" srcOrd="0" destOrd="0" presId="urn:microsoft.com/office/officeart/2005/8/layout/hierarchy2"/>
    <dgm:cxn modelId="{1EAFC6A7-4564-4F2C-9355-54D5428AB2D3}" type="presParOf" srcId="{BB636279-CE77-4DF1-B41B-F32DE2A7743E}" destId="{FD4D42A3-3C56-4B01-A371-8B45A3692284}" srcOrd="0" destOrd="0" presId="urn:microsoft.com/office/officeart/2005/8/layout/hierarchy2"/>
    <dgm:cxn modelId="{DEE7D046-6065-4312-9B02-0AB2A42FE0E9}" type="presParOf" srcId="{FD4D42A3-3C56-4B01-A371-8B45A3692284}" destId="{8B292BF3-C1A3-453B-A2CE-F1D602F21800}" srcOrd="0" destOrd="0" presId="urn:microsoft.com/office/officeart/2005/8/layout/hierarchy2"/>
    <dgm:cxn modelId="{1C281590-5AB5-413F-B835-8B35659D74A2}" type="presParOf" srcId="{FD4D42A3-3C56-4B01-A371-8B45A3692284}" destId="{B627B09C-A64B-4DF1-B22C-127C8AB7EFE9}" srcOrd="1" destOrd="0" presId="urn:microsoft.com/office/officeart/2005/8/layout/hierarchy2"/>
    <dgm:cxn modelId="{A4678DF3-6316-4332-8B0F-BE81E77D0708}" type="presParOf" srcId="{B627B09C-A64B-4DF1-B22C-127C8AB7EFE9}" destId="{45F7BCC3-76DD-4713-82AE-D4E10408EB96}" srcOrd="0" destOrd="0" presId="urn:microsoft.com/office/officeart/2005/8/layout/hierarchy2"/>
    <dgm:cxn modelId="{EFA36EC6-C504-4C28-BBC4-7AE994C4359C}" type="presParOf" srcId="{45F7BCC3-76DD-4713-82AE-D4E10408EB96}" destId="{7DFE20E2-C6F5-4151-B9D7-1120EE1DC195}" srcOrd="0" destOrd="0" presId="urn:microsoft.com/office/officeart/2005/8/layout/hierarchy2"/>
    <dgm:cxn modelId="{A393F6F6-EB7C-4F74-B763-F8E02D40BBE4}" type="presParOf" srcId="{B627B09C-A64B-4DF1-B22C-127C8AB7EFE9}" destId="{C83CB1D9-CD8C-4E38-887C-5C5F370BAA5D}" srcOrd="1" destOrd="0" presId="urn:microsoft.com/office/officeart/2005/8/layout/hierarchy2"/>
    <dgm:cxn modelId="{99962AA6-6594-4F6B-8ACA-C7B6F158192D}" type="presParOf" srcId="{C83CB1D9-CD8C-4E38-887C-5C5F370BAA5D}" destId="{C3609E0B-B125-4433-9DC0-45458F7B281D}" srcOrd="0" destOrd="0" presId="urn:microsoft.com/office/officeart/2005/8/layout/hierarchy2"/>
    <dgm:cxn modelId="{DFFEE6D8-FFFB-4552-A26F-AFB2472A81FE}" type="presParOf" srcId="{C83CB1D9-CD8C-4E38-887C-5C5F370BAA5D}" destId="{36B21146-F0AE-4AC6-952B-1CBB469B31B7}" srcOrd="1" destOrd="0" presId="urn:microsoft.com/office/officeart/2005/8/layout/hierarchy2"/>
    <dgm:cxn modelId="{47F9544E-1D65-47C6-9284-56902B7C4C56}" type="presParOf" srcId="{36B21146-F0AE-4AC6-952B-1CBB469B31B7}" destId="{0E17E009-DB48-4FC7-988A-2DE45E6B1782}" srcOrd="0" destOrd="0" presId="urn:microsoft.com/office/officeart/2005/8/layout/hierarchy2"/>
    <dgm:cxn modelId="{612A81BD-FF7E-41DD-89CF-8AC62EA6E7F6}" type="presParOf" srcId="{0E17E009-DB48-4FC7-988A-2DE45E6B1782}" destId="{32E875ED-AE80-4718-BBC0-57950F44963E}" srcOrd="0" destOrd="0" presId="urn:microsoft.com/office/officeart/2005/8/layout/hierarchy2"/>
    <dgm:cxn modelId="{25F3768D-3235-4253-9511-0EE1F15E8692}" type="presParOf" srcId="{36B21146-F0AE-4AC6-952B-1CBB469B31B7}" destId="{D40CC56F-470B-4AF6-BB6E-1B67A6097214}" srcOrd="1" destOrd="0" presId="urn:microsoft.com/office/officeart/2005/8/layout/hierarchy2"/>
    <dgm:cxn modelId="{C94868F2-8A08-40DC-AEAF-38257706B7D4}" type="presParOf" srcId="{D40CC56F-470B-4AF6-BB6E-1B67A6097214}" destId="{7B48C95B-6BCE-4E2A-AAAD-66ABC2CA0C6E}" srcOrd="0" destOrd="0" presId="urn:microsoft.com/office/officeart/2005/8/layout/hierarchy2"/>
    <dgm:cxn modelId="{84B59E25-103D-4CEB-9C06-79145F72653B}" type="presParOf" srcId="{D40CC56F-470B-4AF6-BB6E-1B67A6097214}" destId="{481A14B9-F73F-42BF-929F-E148C75AA1E9}" srcOrd="1" destOrd="0" presId="urn:microsoft.com/office/officeart/2005/8/layout/hierarchy2"/>
    <dgm:cxn modelId="{49C31888-AB3C-44B5-B19B-8CBCE2C2DF47}" type="presParOf" srcId="{B627B09C-A64B-4DF1-B22C-127C8AB7EFE9}" destId="{9EF2FCBA-FE2B-4111-BFA1-609AAF67DEAF}" srcOrd="2" destOrd="0" presId="urn:microsoft.com/office/officeart/2005/8/layout/hierarchy2"/>
    <dgm:cxn modelId="{9E8E9796-C9B7-451D-AD59-3B799DC8FA00}" type="presParOf" srcId="{9EF2FCBA-FE2B-4111-BFA1-609AAF67DEAF}" destId="{A07283CA-4D1F-40A3-8CBA-CABD630DB373}" srcOrd="0" destOrd="0" presId="urn:microsoft.com/office/officeart/2005/8/layout/hierarchy2"/>
    <dgm:cxn modelId="{F086348B-B717-4EC5-96C4-69A7882A0D7F}" type="presParOf" srcId="{B627B09C-A64B-4DF1-B22C-127C8AB7EFE9}" destId="{25058579-D5D7-44FD-8116-912288B75D5D}" srcOrd="3" destOrd="0" presId="urn:microsoft.com/office/officeart/2005/8/layout/hierarchy2"/>
    <dgm:cxn modelId="{829C9A29-3614-4FAD-B264-03357CAE9C43}" type="presParOf" srcId="{25058579-D5D7-44FD-8116-912288B75D5D}" destId="{8C9AB634-2075-4412-B7CB-4A120295CC5F}" srcOrd="0" destOrd="0" presId="urn:microsoft.com/office/officeart/2005/8/layout/hierarchy2"/>
    <dgm:cxn modelId="{068F3D79-FFBE-4E3B-AB21-66A8DD3ADB88}" type="presParOf" srcId="{25058579-D5D7-44FD-8116-912288B75D5D}" destId="{552AA434-C0E2-4921-8660-33B20692A182}" srcOrd="1" destOrd="0" presId="urn:microsoft.com/office/officeart/2005/8/layout/hierarchy2"/>
    <dgm:cxn modelId="{2CE2DADD-C85F-45E0-A07F-495C9080BF2F}" type="presParOf" srcId="{552AA434-C0E2-4921-8660-33B20692A182}" destId="{791D837D-34FA-42E0-9A97-64FC78D5D77E}" srcOrd="0" destOrd="0" presId="urn:microsoft.com/office/officeart/2005/8/layout/hierarchy2"/>
    <dgm:cxn modelId="{19A7969C-091C-4D1D-BCEE-60E7670B16ED}" type="presParOf" srcId="{791D837D-34FA-42E0-9A97-64FC78D5D77E}" destId="{4732DEED-0143-4119-8A42-9EB3C306CE39}" srcOrd="0" destOrd="0" presId="urn:microsoft.com/office/officeart/2005/8/layout/hierarchy2"/>
    <dgm:cxn modelId="{B84C4858-336E-4B04-93D0-6C168EFE761C}" type="presParOf" srcId="{552AA434-C0E2-4921-8660-33B20692A182}" destId="{CC6AFE2B-A17D-4A58-AC5E-517E7A54B803}" srcOrd="1" destOrd="0" presId="urn:microsoft.com/office/officeart/2005/8/layout/hierarchy2"/>
    <dgm:cxn modelId="{3AA6B9D6-1357-4A4F-B906-0E6315223CED}" type="presParOf" srcId="{CC6AFE2B-A17D-4A58-AC5E-517E7A54B803}" destId="{613E3F85-5738-4955-9A0A-4E7BB43FE3EB}" srcOrd="0" destOrd="0" presId="urn:microsoft.com/office/officeart/2005/8/layout/hierarchy2"/>
    <dgm:cxn modelId="{833296DE-6DED-440C-A45B-1CC09BBCBC26}" type="presParOf" srcId="{CC6AFE2B-A17D-4A58-AC5E-517E7A54B803}" destId="{D290D52A-B35C-4C61-ACB7-B7EFF59B22C9}" srcOrd="1" destOrd="0" presId="urn:microsoft.com/office/officeart/2005/8/layout/hierarchy2"/>
    <dgm:cxn modelId="{B2C26417-57F7-4069-B305-359E1E6302C0}" type="presParOf" srcId="{B627B09C-A64B-4DF1-B22C-127C8AB7EFE9}" destId="{BBA505F6-616B-4D89-9932-F7DA8AC86377}" srcOrd="4" destOrd="0" presId="urn:microsoft.com/office/officeart/2005/8/layout/hierarchy2"/>
    <dgm:cxn modelId="{89B095E1-BF9A-457C-A586-59908EFD5A10}" type="presParOf" srcId="{BBA505F6-616B-4D89-9932-F7DA8AC86377}" destId="{8C26CA85-0B7F-4E65-AEDB-42CEBBF7A8AB}" srcOrd="0" destOrd="0" presId="urn:microsoft.com/office/officeart/2005/8/layout/hierarchy2"/>
    <dgm:cxn modelId="{FBD814AE-000D-418B-A90F-1E536B21A56E}" type="presParOf" srcId="{B627B09C-A64B-4DF1-B22C-127C8AB7EFE9}" destId="{3232A378-41B6-4EC3-97DD-4F9C213E8CD9}" srcOrd="5" destOrd="0" presId="urn:microsoft.com/office/officeart/2005/8/layout/hierarchy2"/>
    <dgm:cxn modelId="{58B25858-CC80-4756-98D3-C2B92A977C6C}" type="presParOf" srcId="{3232A378-41B6-4EC3-97DD-4F9C213E8CD9}" destId="{7C270026-5A41-48AF-8D5C-F610BFC8C904}" srcOrd="0" destOrd="0" presId="urn:microsoft.com/office/officeart/2005/8/layout/hierarchy2"/>
    <dgm:cxn modelId="{F6F7F3FC-1E3E-439E-BD5A-41D43CD21438}" type="presParOf" srcId="{3232A378-41B6-4EC3-97DD-4F9C213E8CD9}" destId="{C6F53E1C-319C-475A-B62C-1BB1B6F326E9}" srcOrd="1" destOrd="0" presId="urn:microsoft.com/office/officeart/2005/8/layout/hierarchy2"/>
    <dgm:cxn modelId="{93C5CC62-A9F3-40EE-AACE-1B5273A914D7}" type="presParOf" srcId="{C6F53E1C-319C-475A-B62C-1BB1B6F326E9}" destId="{48530603-0517-4199-9313-3B3A7CB456FE}" srcOrd="0" destOrd="0" presId="urn:microsoft.com/office/officeart/2005/8/layout/hierarchy2"/>
    <dgm:cxn modelId="{FD0C428B-4886-4CE3-A23B-CCBF1A587310}" type="presParOf" srcId="{48530603-0517-4199-9313-3B3A7CB456FE}" destId="{6E376E85-ABFD-47D3-8FDE-0417C7A85C64}" srcOrd="0" destOrd="0" presId="urn:microsoft.com/office/officeart/2005/8/layout/hierarchy2"/>
    <dgm:cxn modelId="{4C2FE89E-50ED-4CD6-9112-871723AF2B83}" type="presParOf" srcId="{C6F53E1C-319C-475A-B62C-1BB1B6F326E9}" destId="{AA23DB8D-5D32-4670-AA71-20F74963D1B7}" srcOrd="1" destOrd="0" presId="urn:microsoft.com/office/officeart/2005/8/layout/hierarchy2"/>
    <dgm:cxn modelId="{08805932-CE95-4DF8-8CCB-D1897AAB96BC}" type="presParOf" srcId="{AA23DB8D-5D32-4670-AA71-20F74963D1B7}" destId="{D7504C20-E14D-4EC2-9DC0-8979BB126EBE}" srcOrd="0" destOrd="0" presId="urn:microsoft.com/office/officeart/2005/8/layout/hierarchy2"/>
    <dgm:cxn modelId="{D4CDD9F8-C088-4FC5-9896-86B003D732F6}" type="presParOf" srcId="{AA23DB8D-5D32-4670-AA71-20F74963D1B7}" destId="{696AB58B-4244-477B-9653-1BB192DFD92F}" srcOrd="1" destOrd="0" presId="urn:microsoft.com/office/officeart/2005/8/layout/hierarchy2"/>
    <dgm:cxn modelId="{52E7DA1B-EAEB-42A0-AB41-DCAEA1362111}" type="presParOf" srcId="{BB636279-CE77-4DF1-B41B-F32DE2A7743E}" destId="{722B9E6C-C157-4806-9661-AEE8A7E0FBAD}" srcOrd="1" destOrd="0" presId="urn:microsoft.com/office/officeart/2005/8/layout/hierarchy2"/>
    <dgm:cxn modelId="{1B18B5F5-C5F5-4796-99EE-4AC71A04944A}" type="presParOf" srcId="{722B9E6C-C157-4806-9661-AEE8A7E0FBAD}" destId="{EFF7A251-E641-4AF0-A873-C031D84D2DD6}" srcOrd="0" destOrd="0" presId="urn:microsoft.com/office/officeart/2005/8/layout/hierarchy2"/>
    <dgm:cxn modelId="{65922689-A213-4BE1-9940-1E1E519FD991}" type="presParOf" srcId="{722B9E6C-C157-4806-9661-AEE8A7E0FBAD}" destId="{E642561C-4908-4065-B381-C6E78391BA0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AEF53-DB0D-4CC2-B837-2A1B3BA0410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EABD8-A13A-4FCE-8C19-F7B1C8D4D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30164" y="0"/>
            <a:ext cx="12009439" cy="6866884"/>
            <a:chOff x="-30164" y="0"/>
            <a:chExt cx="12009439" cy="68668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1979275" cy="304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-3330256" y="3300092"/>
              <a:ext cx="6790684" cy="1905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30163" y="6477000"/>
              <a:ext cx="11979275" cy="381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8480745" y="3376292"/>
              <a:ext cx="6790684" cy="1905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179637" y="6488668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2000" b="1" baseline="0" smtClean="0">
                <a:latin typeface="NikoshBAN" pitchFamily="2" charset="0"/>
                <a:cs typeface="NikoshBAN" pitchFamily="2" charset="0"/>
              </a:rPr>
              <a:t> আলম,</a:t>
            </a:r>
            <a:r>
              <a:rPr lang="bn-BD" sz="20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baseline="0" smtClean="0">
                <a:latin typeface="NikoshBAN" pitchFamily="2" charset="0"/>
                <a:cs typeface="NikoshBAN" pitchFamily="2" charset="0"/>
              </a:rPr>
              <a:t>জেলা এম্বাসেডর, সহকারী </a:t>
            </a:r>
            <a:r>
              <a:rPr lang="bn-BD" sz="2000" b="1" baseline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2000" b="1" baseline="0" smtClean="0">
                <a:latin typeface="NikoshBAN" pitchFamily="2" charset="0"/>
                <a:cs typeface="NikoshBAN" pitchFamily="2" charset="0"/>
              </a:rPr>
              <a:t>ক্ষক, নূতন বাজার দাখিল মাদরাসা, ছাতক </a:t>
            </a:r>
            <a:r>
              <a:rPr lang="bn-BD" sz="2000" b="1" baseline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b="1" baseline="0" smtClean="0">
                <a:latin typeface="NikoshBAN" pitchFamily="2" charset="0"/>
                <a:cs typeface="NikoshBAN" pitchFamily="2" charset="0"/>
              </a:rPr>
              <a:t>সুনামগঞ্জ। 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ScNdMmiwQ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5855" y="152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7" y="1905000"/>
            <a:ext cx="6019800" cy="3886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8637" y="1564987"/>
            <a:ext cx="6400800" cy="3921413"/>
            <a:chOff x="7698018" y="2706891"/>
            <a:chExt cx="3107525" cy="314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018" y="2706891"/>
              <a:ext cx="3107525" cy="3149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Freeform 3"/>
            <p:cNvSpPr/>
            <p:nvPr/>
          </p:nvSpPr>
          <p:spPr>
            <a:xfrm>
              <a:off x="8425756" y="4513140"/>
              <a:ext cx="826025" cy="328476"/>
            </a:xfrm>
            <a:custGeom>
              <a:avLst/>
              <a:gdLst>
                <a:gd name="connsiteX0" fmla="*/ 89189 w 826025"/>
                <a:gd name="connsiteY0" fmla="*/ 37278 h 328476"/>
                <a:gd name="connsiteX1" fmla="*/ 797111 w 826025"/>
                <a:gd name="connsiteY1" fmla="*/ 37278 h 328476"/>
                <a:gd name="connsiteX2" fmla="*/ 738118 w 826025"/>
                <a:gd name="connsiteY2" fmla="*/ 184762 h 328476"/>
                <a:gd name="connsiteX3" fmla="*/ 723369 w 826025"/>
                <a:gd name="connsiteY3" fmla="*/ 243755 h 328476"/>
                <a:gd name="connsiteX4" fmla="*/ 679124 w 826025"/>
                <a:gd name="connsiteY4" fmla="*/ 288000 h 328476"/>
                <a:gd name="connsiteX5" fmla="*/ 561137 w 826025"/>
                <a:gd name="connsiteY5" fmla="*/ 317497 h 328476"/>
                <a:gd name="connsiteX6" fmla="*/ 74440 w 826025"/>
                <a:gd name="connsiteY6" fmla="*/ 243755 h 328476"/>
                <a:gd name="connsiteX7" fmla="*/ 30195 w 826025"/>
                <a:gd name="connsiteY7" fmla="*/ 184762 h 328476"/>
                <a:gd name="connsiteX8" fmla="*/ 44943 w 826025"/>
                <a:gd name="connsiteY8" fmla="*/ 66775 h 328476"/>
                <a:gd name="connsiteX9" fmla="*/ 148182 w 826025"/>
                <a:gd name="connsiteY9" fmla="*/ 66775 h 3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6025" h="328476">
                  <a:moveTo>
                    <a:pt x="89189" y="37278"/>
                  </a:moveTo>
                  <a:cubicBezTo>
                    <a:pt x="335555" y="2081"/>
                    <a:pt x="485182" y="-25108"/>
                    <a:pt x="797111" y="37278"/>
                  </a:cubicBezTo>
                  <a:cubicBezTo>
                    <a:pt x="885599" y="54976"/>
                    <a:pt x="743231" y="179649"/>
                    <a:pt x="738118" y="184762"/>
                  </a:cubicBezTo>
                  <a:cubicBezTo>
                    <a:pt x="733202" y="204426"/>
                    <a:pt x="733426" y="226156"/>
                    <a:pt x="723369" y="243755"/>
                  </a:cubicBezTo>
                  <a:cubicBezTo>
                    <a:pt x="713021" y="261864"/>
                    <a:pt x="696478" y="276430"/>
                    <a:pt x="679124" y="288000"/>
                  </a:cubicBezTo>
                  <a:cubicBezTo>
                    <a:pt x="659686" y="300959"/>
                    <a:pt x="571778" y="315369"/>
                    <a:pt x="561137" y="317497"/>
                  </a:cubicBezTo>
                  <a:cubicBezTo>
                    <a:pt x="510971" y="315639"/>
                    <a:pt x="171103" y="372638"/>
                    <a:pt x="74440" y="243755"/>
                  </a:cubicBezTo>
                  <a:lnTo>
                    <a:pt x="30195" y="184762"/>
                  </a:lnTo>
                  <a:cubicBezTo>
                    <a:pt x="13029" y="133264"/>
                    <a:pt x="-35398" y="82843"/>
                    <a:pt x="44943" y="66775"/>
                  </a:cubicBezTo>
                  <a:cubicBezTo>
                    <a:pt x="78688" y="60026"/>
                    <a:pt x="113769" y="66775"/>
                    <a:pt x="148182" y="667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9639509" y="3851987"/>
              <a:ext cx="1025257" cy="355844"/>
            </a:xfrm>
            <a:custGeom>
              <a:avLst/>
              <a:gdLst>
                <a:gd name="connsiteX0" fmla="*/ 149212 w 1025257"/>
                <a:gd name="connsiteY0" fmla="*/ 16631 h 355844"/>
                <a:gd name="connsiteX1" fmla="*/ 930877 w 1025257"/>
                <a:gd name="connsiteY1" fmla="*/ 1882 h 355844"/>
                <a:gd name="connsiteX2" fmla="*/ 1004619 w 1025257"/>
                <a:gd name="connsiteY2" fmla="*/ 16631 h 355844"/>
                <a:gd name="connsiteX3" fmla="*/ 945625 w 1025257"/>
                <a:gd name="connsiteY3" fmla="*/ 282102 h 355844"/>
                <a:gd name="connsiteX4" fmla="*/ 753896 w 1025257"/>
                <a:gd name="connsiteY4" fmla="*/ 326347 h 355844"/>
                <a:gd name="connsiteX5" fmla="*/ 252451 w 1025257"/>
                <a:gd name="connsiteY5" fmla="*/ 355844 h 355844"/>
                <a:gd name="connsiteX6" fmla="*/ 119715 w 1025257"/>
                <a:gd name="connsiteY6" fmla="*/ 341095 h 355844"/>
                <a:gd name="connsiteX7" fmla="*/ 31225 w 1025257"/>
                <a:gd name="connsiteY7" fmla="*/ 252605 h 355844"/>
                <a:gd name="connsiteX8" fmla="*/ 16477 w 1025257"/>
                <a:gd name="connsiteY8" fmla="*/ 193612 h 355844"/>
                <a:gd name="connsiteX9" fmla="*/ 1728 w 1025257"/>
                <a:gd name="connsiteY9" fmla="*/ 149366 h 355844"/>
                <a:gd name="connsiteX10" fmla="*/ 16477 w 1025257"/>
                <a:gd name="connsiteY10" fmla="*/ 60876 h 355844"/>
                <a:gd name="connsiteX11" fmla="*/ 119715 w 1025257"/>
                <a:gd name="connsiteY11" fmla="*/ 60876 h 35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5257" h="355844">
                  <a:moveTo>
                    <a:pt x="149212" y="16631"/>
                  </a:moveTo>
                  <a:lnTo>
                    <a:pt x="930877" y="1882"/>
                  </a:lnTo>
                  <a:cubicBezTo>
                    <a:pt x="955944" y="1882"/>
                    <a:pt x="998878" y="-7770"/>
                    <a:pt x="1004619" y="16631"/>
                  </a:cubicBezTo>
                  <a:cubicBezTo>
                    <a:pt x="1034038" y="141664"/>
                    <a:pt x="1045262" y="237818"/>
                    <a:pt x="945625" y="282102"/>
                  </a:cubicBezTo>
                  <a:cubicBezTo>
                    <a:pt x="871207" y="315177"/>
                    <a:pt x="835311" y="315492"/>
                    <a:pt x="753896" y="326347"/>
                  </a:cubicBezTo>
                  <a:cubicBezTo>
                    <a:pt x="530496" y="356133"/>
                    <a:pt x="606087" y="342242"/>
                    <a:pt x="252451" y="355844"/>
                  </a:cubicBezTo>
                  <a:cubicBezTo>
                    <a:pt x="208206" y="350928"/>
                    <a:pt x="160056" y="359921"/>
                    <a:pt x="119715" y="341095"/>
                  </a:cubicBezTo>
                  <a:cubicBezTo>
                    <a:pt x="81914" y="323454"/>
                    <a:pt x="31225" y="252605"/>
                    <a:pt x="31225" y="252605"/>
                  </a:cubicBezTo>
                  <a:cubicBezTo>
                    <a:pt x="26309" y="232941"/>
                    <a:pt x="22045" y="213102"/>
                    <a:pt x="16477" y="193612"/>
                  </a:cubicBezTo>
                  <a:cubicBezTo>
                    <a:pt x="12206" y="178664"/>
                    <a:pt x="1728" y="164912"/>
                    <a:pt x="1728" y="149366"/>
                  </a:cubicBezTo>
                  <a:cubicBezTo>
                    <a:pt x="1728" y="119462"/>
                    <a:pt x="-7446" y="78818"/>
                    <a:pt x="16477" y="60876"/>
                  </a:cubicBezTo>
                  <a:cubicBezTo>
                    <a:pt x="44007" y="40228"/>
                    <a:pt x="85302" y="60876"/>
                    <a:pt x="119715" y="6087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954935" y="3830413"/>
              <a:ext cx="699420" cy="280220"/>
            </a:xfrm>
            <a:custGeom>
              <a:avLst/>
              <a:gdLst>
                <a:gd name="connsiteX0" fmla="*/ 79988 w 699420"/>
                <a:gd name="connsiteY0" fmla="*/ 29497 h 280220"/>
                <a:gd name="connsiteX1" fmla="*/ 153730 w 699420"/>
                <a:gd name="connsiteY1" fmla="*/ 14749 h 280220"/>
                <a:gd name="connsiteX2" fmla="*/ 197975 w 699420"/>
                <a:gd name="connsiteY2" fmla="*/ 0 h 280220"/>
                <a:gd name="connsiteX3" fmla="*/ 596181 w 699420"/>
                <a:gd name="connsiteY3" fmla="*/ 14749 h 280220"/>
                <a:gd name="connsiteX4" fmla="*/ 684672 w 699420"/>
                <a:gd name="connsiteY4" fmla="*/ 58994 h 280220"/>
                <a:gd name="connsiteX5" fmla="*/ 699420 w 699420"/>
                <a:gd name="connsiteY5" fmla="*/ 103239 h 280220"/>
                <a:gd name="connsiteX6" fmla="*/ 684672 w 699420"/>
                <a:gd name="connsiteY6" fmla="*/ 176981 h 280220"/>
                <a:gd name="connsiteX7" fmla="*/ 581433 w 699420"/>
                <a:gd name="connsiteY7" fmla="*/ 280220 h 280220"/>
                <a:gd name="connsiteX8" fmla="*/ 124233 w 699420"/>
                <a:gd name="connsiteY8" fmla="*/ 265471 h 280220"/>
                <a:gd name="connsiteX9" fmla="*/ 35743 w 699420"/>
                <a:gd name="connsiteY9" fmla="*/ 206478 h 280220"/>
                <a:gd name="connsiteX10" fmla="*/ 20994 w 699420"/>
                <a:gd name="connsiteY10" fmla="*/ 73742 h 280220"/>
                <a:gd name="connsiteX11" fmla="*/ 50491 w 699420"/>
                <a:gd name="connsiteY11" fmla="*/ 73742 h 2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420" h="280220">
                  <a:moveTo>
                    <a:pt x="79988" y="29497"/>
                  </a:moveTo>
                  <a:cubicBezTo>
                    <a:pt x="104569" y="24581"/>
                    <a:pt x="129411" y="20829"/>
                    <a:pt x="153730" y="14749"/>
                  </a:cubicBezTo>
                  <a:cubicBezTo>
                    <a:pt x="168812" y="10978"/>
                    <a:pt x="182429" y="0"/>
                    <a:pt x="197975" y="0"/>
                  </a:cubicBezTo>
                  <a:cubicBezTo>
                    <a:pt x="330801" y="0"/>
                    <a:pt x="463446" y="9833"/>
                    <a:pt x="596181" y="14749"/>
                  </a:cubicBezTo>
                  <a:cubicBezTo>
                    <a:pt x="625328" y="24465"/>
                    <a:pt x="663879" y="33003"/>
                    <a:pt x="684672" y="58994"/>
                  </a:cubicBezTo>
                  <a:cubicBezTo>
                    <a:pt x="694384" y="71133"/>
                    <a:pt x="694504" y="88491"/>
                    <a:pt x="699420" y="103239"/>
                  </a:cubicBezTo>
                  <a:cubicBezTo>
                    <a:pt x="694504" y="127820"/>
                    <a:pt x="698577" y="156124"/>
                    <a:pt x="684672" y="176981"/>
                  </a:cubicBezTo>
                  <a:cubicBezTo>
                    <a:pt x="657676" y="217475"/>
                    <a:pt x="581433" y="280220"/>
                    <a:pt x="581433" y="280220"/>
                  </a:cubicBezTo>
                  <a:cubicBezTo>
                    <a:pt x="429033" y="275304"/>
                    <a:pt x="275339" y="285891"/>
                    <a:pt x="124233" y="265471"/>
                  </a:cubicBezTo>
                  <a:cubicBezTo>
                    <a:pt x="89102" y="260724"/>
                    <a:pt x="35743" y="206478"/>
                    <a:pt x="35743" y="206478"/>
                  </a:cubicBezTo>
                  <a:cubicBezTo>
                    <a:pt x="1623" y="155299"/>
                    <a:pt x="-16854" y="149439"/>
                    <a:pt x="20994" y="73742"/>
                  </a:cubicBezTo>
                  <a:cubicBezTo>
                    <a:pt x="25391" y="64948"/>
                    <a:pt x="40659" y="73742"/>
                    <a:pt x="50491" y="7374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3565" y="5648980"/>
            <a:ext cx="271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itchFamily="2" charset="0"/>
                <a:cs typeface="NikoshBAN" pitchFamily="2" charset="0"/>
              </a:rPr>
              <a:t>ভারত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3248" y="2057400"/>
            <a:ext cx="16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spc="5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আসাম 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5989" y="3296116"/>
            <a:ext cx="130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নাগাল্যান্ড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3837" y="4482500"/>
            <a:ext cx="160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226" y="685800"/>
            <a:ext cx="628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চাকমাদের ভৌগলিক অবস্থান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439212" y="1327354"/>
            <a:ext cx="4607825" cy="80624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32037" y="3043085"/>
            <a:ext cx="8036825" cy="1681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নৃ-গোষ্ঠীর লোক?</a:t>
            </a:r>
          </a:p>
          <a:p>
            <a:pPr marL="342900" indent="-342900">
              <a:buAutoNum type="arabicParenR"/>
            </a:pP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 চাকমারা আর কোথায় বাস করে?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চাকমাদের সামাজিক জীব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3290022"/>
            <a:ext cx="4095750" cy="2272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2478" y="5715000"/>
            <a:ext cx="3635159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290021"/>
            <a:ext cx="4010025" cy="2272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9206" y="5756564"/>
            <a:ext cx="3940031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আদাম/পাড়া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08425" y="950325"/>
            <a:ext cx="4138612" cy="1600200"/>
            <a:chOff x="3779837" y="685800"/>
            <a:chExt cx="3103491" cy="16002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685800"/>
              <a:ext cx="285750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Isosceles Triangle 8"/>
            <p:cNvSpPr/>
            <p:nvPr/>
          </p:nvSpPr>
          <p:spPr>
            <a:xfrm rot="1235651">
              <a:off x="5923232" y="967938"/>
              <a:ext cx="960096" cy="122425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386473" y="1347166"/>
            <a:ext cx="26670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কার্বারী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89437" y="2625467"/>
            <a:ext cx="3048000" cy="574933"/>
            <a:chOff x="4008437" y="2625467"/>
            <a:chExt cx="3048000" cy="574933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008437" y="2625467"/>
              <a:ext cx="1447800" cy="5576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456237" y="2642770"/>
              <a:ext cx="1600200" cy="5576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32-Point Star 13"/>
          <p:cNvSpPr/>
          <p:nvPr/>
        </p:nvSpPr>
        <p:spPr>
          <a:xfrm rot="19724174">
            <a:off x="-346448" y="545809"/>
            <a:ext cx="3788412" cy="1309409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9194038"/>
              </p:ext>
            </p:extLst>
          </p:nvPr>
        </p:nvGraphicFramePr>
        <p:xfrm>
          <a:off x="1722437" y="2133600"/>
          <a:ext cx="8513216" cy="387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149391" y="575187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 rot="19724174">
            <a:off x="-346448" y="545809"/>
            <a:ext cx="3788412" cy="1309409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7" y="2286000"/>
            <a:ext cx="4876800" cy="278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41437" y="5454166"/>
            <a:ext cx="4906120" cy="954107"/>
          </a:xfrm>
          <a:prstGeom prst="rect">
            <a:avLst/>
          </a:prstGeom>
          <a:noFill/>
          <a:ln w="60325" cmpd="sng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চাকমাদের জীবিকার </a:t>
            </a:r>
          </a:p>
          <a:p>
            <a:pPr algn="ctr"/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প্রধান উৎস কৃষি কাজ।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2834" y="5331055"/>
            <a:ext cx="4429815" cy="954107"/>
          </a:xfrm>
          <a:prstGeom prst="rect">
            <a:avLst/>
          </a:prstGeom>
          <a:noFill/>
          <a:ln w="60325" cmpd="sng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যে পদ্ধতিতে চাষ করে তার নাম জুম চাষ।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2286000"/>
            <a:ext cx="5144442" cy="280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32-Point Star 5"/>
          <p:cNvSpPr/>
          <p:nvPr/>
        </p:nvSpPr>
        <p:spPr>
          <a:xfrm rot="19724174">
            <a:off x="-346448" y="545809"/>
            <a:ext cx="3788412" cy="1309409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391" y="936523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391" y="936523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2514600"/>
            <a:ext cx="472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Image result for মন্দি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1037" y="5486400"/>
            <a:ext cx="28956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মন্দির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4037" y="5486400"/>
            <a:ext cx="28956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গৌতুম বুদ্ধ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69" y="2514600"/>
            <a:ext cx="45601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2-Point Star 7"/>
          <p:cNvSpPr/>
          <p:nvPr/>
        </p:nvSpPr>
        <p:spPr>
          <a:xfrm rot="19724174">
            <a:off x="-346448" y="545809"/>
            <a:ext cx="3788412" cy="1309409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637" y="575187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2382982"/>
            <a:ext cx="45720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17" y="2362200"/>
            <a:ext cx="460412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04037" y="5486400"/>
            <a:ext cx="28956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বৈশাখী পূর্ণিমা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5456" y="5472545"/>
            <a:ext cx="28956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 পূর্ণিমা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 rot="19724174">
            <a:off x="-346448" y="545809"/>
            <a:ext cx="3788412" cy="1309409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637" y="575187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4037" y="5486400"/>
            <a:ext cx="28956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দেহ সৎকার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5456" y="5472545"/>
            <a:ext cx="2895600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ফানুস উড়ানো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2133600"/>
            <a:ext cx="46482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40" y="2133600"/>
            <a:ext cx="4753697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2-Point Star 6"/>
          <p:cNvSpPr/>
          <p:nvPr/>
        </p:nvSpPr>
        <p:spPr>
          <a:xfrm rot="19724174">
            <a:off x="-346448" y="545809"/>
            <a:ext cx="3788412" cy="1309409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3276600"/>
            <a:ext cx="8150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শাপলা দলঃ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kern="11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চাকমাদের </a:t>
            </a:r>
            <a:r>
              <a:rPr lang="bn-IN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সামাজিক </a:t>
            </a:r>
            <a:r>
              <a:rPr lang="bn-IN" sz="2800" b="1" kern="11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জীবন প্র</a:t>
            </a:r>
            <a:r>
              <a:rPr lang="bn-BD" sz="2800" b="1" kern="11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ণালী</a:t>
            </a:r>
            <a:r>
              <a:rPr lang="bn-IN" sz="2800" b="1" kern="11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লিখ।  </a:t>
            </a:r>
            <a:endParaRPr lang="bn-BD" sz="28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5152" y="1467241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406" y="4115756"/>
            <a:ext cx="8303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smtClean="0">
                <a:latin typeface="NikoshBAN" pitchFamily="2" charset="0"/>
                <a:cs typeface="NikoshBAN" pitchFamily="2" charset="0"/>
              </a:rPr>
              <a:t>গোলাপ দলঃ  </a:t>
            </a:r>
            <a:r>
              <a:rPr lang="bn-BD" sz="2800" b="1" kern="11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চাকমাদের ধর্মীয় অনুষ্ঠান গুলোর নাম </a:t>
            </a:r>
            <a:r>
              <a:rPr lang="bn-IN" sz="2800" b="1" kern="11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লিখ</a:t>
            </a:r>
            <a:r>
              <a:rPr lang="bn-IN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 </a:t>
            </a:r>
            <a:endParaRPr lang="bn-BD" sz="28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32" y="957818"/>
            <a:ext cx="902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চাকমারা কোন ধর্মাবলম্বীর?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652" y="1568367"/>
            <a:ext cx="4235299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755" y="2241726"/>
            <a:ext cx="4235299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খ্রিষ্টান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2755" y="1540863"/>
            <a:ext cx="4235299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52" y="2241727"/>
            <a:ext cx="4235299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64" y="2801925"/>
            <a:ext cx="896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‘চাকমা সার্কেল’ বলতে বোঝায়-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673" y="3370447"/>
            <a:ext cx="4671612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চাকমাদের খন্ড খন্ড এলাকা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214" y="4599825"/>
            <a:ext cx="11207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চাকমাদের বৈশিষ্ট্যগত ক্ষেত্রে প্রযোজ্য-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মুখমন্ডল গোলাকার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নাক কমবেশি চ্যাপ্টা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চুল সোজা এবং কালো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নিচের কোনটি সঠিক?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672" y="5984820"/>
            <a:ext cx="2392957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6499" y="5984819"/>
            <a:ext cx="2343794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6418" y="6004153"/>
            <a:ext cx="2206781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3772" y="6004153"/>
            <a:ext cx="2278942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973" y="4012336"/>
            <a:ext cx="5565446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আদামের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 গঠিত এলাকা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2874" y="3367977"/>
            <a:ext cx="5460650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মৌজার সমন্বয়ে গঠিত এলাকা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7966" y="4075248"/>
            <a:ext cx="4671612" cy="46166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চাকমাদের সমন্বিত এলাকা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4435519" y="409550"/>
            <a:ext cx="3788412" cy="1057861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2237" y="1066800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31880" y="2265218"/>
            <a:ext cx="3926174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36929" y="2274968"/>
            <a:ext cx="376274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৮ম </a:t>
            </a:r>
            <a:endPara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endPara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/১২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331" y="4038600"/>
            <a:ext cx="8244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 smtClean="0">
                <a:ln w="11430"/>
                <a:latin typeface="NikoshBAN" pitchFamily="2" charset="0"/>
                <a:cs typeface="NikoshBAN" pitchFamily="2" charset="0"/>
              </a:rPr>
              <a:t>আর্থ-সামাজিক অগ্রগতিতে </a:t>
            </a:r>
            <a:r>
              <a:rPr lang="bn-BD" sz="2800" b="1" spc="50" smtClean="0">
                <a:ln w="11430"/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BD" sz="2800" b="1" spc="5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smtClean="0">
                <a:ln w="11430"/>
                <a:latin typeface="NikoshBAN" pitchFamily="2" charset="0"/>
                <a:cs typeface="NikoshBAN" pitchFamily="2" charset="0"/>
              </a:rPr>
              <a:t>নৃ-গোষ্ঠীর</a:t>
            </a:r>
          </a:p>
          <a:p>
            <a:r>
              <a:rPr lang="bn-BD" sz="2800" b="1" spc="5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smtClean="0">
                <a:ln w="11430"/>
                <a:latin typeface="NikoshBAN" pitchFamily="2" charset="0"/>
                <a:cs typeface="NikoshBAN" pitchFamily="2" charset="0"/>
              </a:rPr>
              <a:t>     কী </a:t>
            </a:r>
            <a:r>
              <a:rPr lang="bn-IN" sz="2800" b="1" spc="50" smtClean="0">
                <a:ln w="11430"/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bn-BD" sz="2800" b="1" spc="50" dirty="0" smtClean="0">
                <a:ln w="11430"/>
                <a:latin typeface="NikoshBAN" pitchFamily="2" charset="0"/>
                <a:cs typeface="NikoshBAN" pitchFamily="2" charset="0"/>
              </a:rPr>
              <a:t>ভুমিকা রয়েছে</a:t>
            </a:r>
            <a:r>
              <a:rPr lang="bn-IN" sz="2800" b="1" spc="5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 smtClean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246437" y="1371600"/>
            <a:ext cx="5486400" cy="1524000"/>
          </a:xfrm>
          <a:prstGeom prst="star32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637" y="1238864"/>
            <a:ext cx="6008958" cy="66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সবাইকে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2570637"/>
            <a:ext cx="4648200" cy="2763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3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5437" y="5562600"/>
            <a:ext cx="6019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বাংলাদেশের কোন জাতি গোষ্ঠির?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" y="2184074"/>
            <a:ext cx="3429000" cy="254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7" y="2184074"/>
            <a:ext cx="3368696" cy="254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2184074"/>
            <a:ext cx="3453899" cy="254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89437" y="4876800"/>
            <a:ext cx="2666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7511" y="381000"/>
            <a:ext cx="6019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দেখি.........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837" y="4925731"/>
            <a:ext cx="848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7" y="1470728"/>
            <a:ext cx="5271522" cy="3025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9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202868" y="2514600"/>
            <a:ext cx="7772400" cy="2867891"/>
          </a:xfrm>
          <a:prstGeom prst="star24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bn-BD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037" y="101542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619" y="1701225"/>
            <a:ext cx="682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bn-IN" sz="32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32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b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6237" y="33394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 অবস্থান শনাক্ত করতে পারবে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চাকমা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 সামাজিক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জীবনধারা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ধর্মীয়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 ব্যাখ্যা করতে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1777425"/>
            <a:ext cx="628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দেখি……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84637" y="3581400"/>
            <a:ext cx="3352800" cy="1371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https://www.youtube.com/watch?v=SPScNdMmiwQ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18037" y="5105400"/>
            <a:ext cx="2362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৫৫সেঃ – ৩মিঃ  </a:t>
            </a:r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0549" y="1949974"/>
            <a:ext cx="3463773" cy="3124726"/>
            <a:chOff x="3312771" y="1371976"/>
            <a:chExt cx="3463773" cy="31247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Oval 26"/>
            <p:cNvSpPr/>
            <p:nvPr/>
          </p:nvSpPr>
          <p:spPr>
            <a:xfrm>
              <a:off x="3312771" y="1371976"/>
              <a:ext cx="3463773" cy="31247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820029" y="1829582"/>
              <a:ext cx="2449257" cy="2209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মঙ্গোলীয় নৃগোষ্ঠী</a:t>
              </a:r>
              <a:endPara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62646" y="1950169"/>
            <a:ext cx="28740" cy="552960"/>
            <a:chOff x="5004868" y="1372171"/>
            <a:chExt cx="28740" cy="552960"/>
          </a:xfrm>
        </p:grpSpPr>
        <p:sp>
          <p:nvSpPr>
            <p:cNvPr id="25" name="Straight Connector 5"/>
            <p:cNvSpPr/>
            <p:nvPr/>
          </p:nvSpPr>
          <p:spPr>
            <a:xfrm rot="5332041">
              <a:off x="4742758" y="1634281"/>
              <a:ext cx="552960" cy="287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370"/>
                  </a:moveTo>
                  <a:lnTo>
                    <a:pt x="552960" y="1437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5332041">
              <a:off x="5005414" y="1634827"/>
              <a:ext cx="27648" cy="27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83604" y="447468"/>
            <a:ext cx="3557115" cy="2055675"/>
            <a:chOff x="3225826" y="-130530"/>
            <a:chExt cx="3557115" cy="20556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225826" y="-130530"/>
              <a:ext cx="3557115" cy="20556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746753" y="170517"/>
              <a:ext cx="2515261" cy="14535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মুখমন্ডল গোলাকার</a:t>
              </a:r>
              <a:endPara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33902" y="3463273"/>
            <a:ext cx="46681" cy="28740"/>
            <a:chOff x="6776124" y="2885275"/>
            <a:chExt cx="46681" cy="28740"/>
          </a:xfrm>
        </p:grpSpPr>
        <p:sp>
          <p:nvSpPr>
            <p:cNvPr id="21" name="Straight Connector 9"/>
            <p:cNvSpPr/>
            <p:nvPr/>
          </p:nvSpPr>
          <p:spPr>
            <a:xfrm rot="21532041">
              <a:off x="6776124" y="2885275"/>
              <a:ext cx="46681" cy="287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370"/>
                  </a:moveTo>
                  <a:lnTo>
                    <a:pt x="46681" y="1437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 rot="21532041">
              <a:off x="6798298" y="2898478"/>
              <a:ext cx="2334" cy="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80334" y="2067862"/>
            <a:ext cx="2678012" cy="2765701"/>
            <a:chOff x="6822556" y="1489864"/>
            <a:chExt cx="2678012" cy="27657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6822556" y="1489864"/>
              <a:ext cx="2678012" cy="27657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7214742" y="1894892"/>
              <a:ext cx="1893640" cy="1955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নাক চ্যাপ্টা</a:t>
              </a:r>
              <a:endPara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85085" y="4380665"/>
            <a:ext cx="34701" cy="694035"/>
            <a:chOff x="5027307" y="3802667"/>
            <a:chExt cx="34701" cy="694035"/>
          </a:xfrm>
        </p:grpSpPr>
        <p:sp>
          <p:nvSpPr>
            <p:cNvPr id="17" name="Straight Connector 13"/>
            <p:cNvSpPr/>
            <p:nvPr/>
          </p:nvSpPr>
          <p:spPr>
            <a:xfrm rot="16200000">
              <a:off x="4697640" y="4135315"/>
              <a:ext cx="694035" cy="287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370"/>
                  </a:moveTo>
                  <a:lnTo>
                    <a:pt x="694035" y="1437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16200000">
              <a:off x="5027307" y="4132334"/>
              <a:ext cx="34701" cy="3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5466" y="4380665"/>
            <a:ext cx="3833940" cy="2029867"/>
            <a:chOff x="3127688" y="3802667"/>
            <a:chExt cx="3833940" cy="20298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3127688" y="3802667"/>
              <a:ext cx="3833940" cy="202986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689156" y="4099934"/>
              <a:ext cx="2711004" cy="1435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চুল সোজা ও কালো</a:t>
              </a:r>
              <a:endPara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33111" y="3497967"/>
            <a:ext cx="37437" cy="28740"/>
            <a:chOff x="3275333" y="2919969"/>
            <a:chExt cx="37437" cy="28740"/>
          </a:xfrm>
        </p:grpSpPr>
        <p:sp>
          <p:nvSpPr>
            <p:cNvPr id="13" name="Straight Connector 17"/>
            <p:cNvSpPr/>
            <p:nvPr/>
          </p:nvSpPr>
          <p:spPr>
            <a:xfrm rot="10800000">
              <a:off x="3275333" y="2919969"/>
              <a:ext cx="37437" cy="287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370"/>
                  </a:moveTo>
                  <a:lnTo>
                    <a:pt x="37437" y="1437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00000">
              <a:off x="3293116" y="2933404"/>
              <a:ext cx="1871" cy="1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20928" y="2135691"/>
            <a:ext cx="2512183" cy="2753292"/>
            <a:chOff x="763150" y="1557693"/>
            <a:chExt cx="2512183" cy="275329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763150" y="1557693"/>
              <a:ext cx="2512183" cy="275329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1131051" y="1960903"/>
              <a:ext cx="1776381" cy="19468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গায়ের রং ঈষৎ</a:t>
              </a:r>
              <a:endPara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ound Diagonal Corner Rectangle 28"/>
          <p:cNvSpPr/>
          <p:nvPr/>
        </p:nvSpPr>
        <p:spPr>
          <a:xfrm rot="19236210">
            <a:off x="-686937" y="1234236"/>
            <a:ext cx="5487281" cy="85540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দৈহিক বৈশিষ্ট্য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5045" y="1828800"/>
            <a:ext cx="5984792" cy="3792505"/>
            <a:chOff x="1605045" y="1828800"/>
            <a:chExt cx="5984792" cy="37925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045" y="1828800"/>
              <a:ext cx="5984792" cy="3792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Freeform 2"/>
            <p:cNvSpPr/>
            <p:nvPr/>
          </p:nvSpPr>
          <p:spPr>
            <a:xfrm rot="21239507">
              <a:off x="5856421" y="3656796"/>
              <a:ext cx="1571308" cy="1905000"/>
            </a:xfrm>
            <a:custGeom>
              <a:avLst/>
              <a:gdLst>
                <a:gd name="connsiteX0" fmla="*/ 58993 w 1283109"/>
                <a:gd name="connsiteY0" fmla="*/ 650569 h 2985793"/>
                <a:gd name="connsiteX1" fmla="*/ 44245 w 1283109"/>
                <a:gd name="connsiteY1" fmla="*/ 503085 h 2985793"/>
                <a:gd name="connsiteX2" fmla="*/ 88490 w 1283109"/>
                <a:gd name="connsiteY2" fmla="*/ 473588 h 2985793"/>
                <a:gd name="connsiteX3" fmla="*/ 162232 w 1283109"/>
                <a:gd name="connsiteY3" fmla="*/ 547330 h 2985793"/>
                <a:gd name="connsiteX4" fmla="*/ 176980 w 1283109"/>
                <a:gd name="connsiteY4" fmla="*/ 591576 h 2985793"/>
                <a:gd name="connsiteX5" fmla="*/ 206477 w 1283109"/>
                <a:gd name="connsiteY5" fmla="*/ 739059 h 2985793"/>
                <a:gd name="connsiteX6" fmla="*/ 294967 w 1283109"/>
                <a:gd name="connsiteY6" fmla="*/ 798053 h 2985793"/>
                <a:gd name="connsiteX7" fmla="*/ 368709 w 1283109"/>
                <a:gd name="connsiteY7" fmla="*/ 783305 h 2985793"/>
                <a:gd name="connsiteX8" fmla="*/ 383458 w 1283109"/>
                <a:gd name="connsiteY8" fmla="*/ 694814 h 2985793"/>
                <a:gd name="connsiteX9" fmla="*/ 427703 w 1283109"/>
                <a:gd name="connsiteY9" fmla="*/ 635821 h 2985793"/>
                <a:gd name="connsiteX10" fmla="*/ 457200 w 1283109"/>
                <a:gd name="connsiteY10" fmla="*/ 591576 h 2985793"/>
                <a:gd name="connsiteX11" fmla="*/ 471948 w 1283109"/>
                <a:gd name="connsiteY11" fmla="*/ 547330 h 2985793"/>
                <a:gd name="connsiteX12" fmla="*/ 442451 w 1283109"/>
                <a:gd name="connsiteY12" fmla="*/ 429343 h 2985793"/>
                <a:gd name="connsiteX13" fmla="*/ 471948 w 1283109"/>
                <a:gd name="connsiteY13" fmla="*/ 385098 h 2985793"/>
                <a:gd name="connsiteX14" fmla="*/ 516193 w 1283109"/>
                <a:gd name="connsiteY14" fmla="*/ 370350 h 2985793"/>
                <a:gd name="connsiteX15" fmla="*/ 530942 w 1283109"/>
                <a:gd name="connsiteY15" fmla="*/ 326105 h 2985793"/>
                <a:gd name="connsiteX16" fmla="*/ 575187 w 1283109"/>
                <a:gd name="connsiteY16" fmla="*/ 193369 h 2985793"/>
                <a:gd name="connsiteX17" fmla="*/ 589935 w 1283109"/>
                <a:gd name="connsiteY17" fmla="*/ 45885 h 2985793"/>
                <a:gd name="connsiteX18" fmla="*/ 604683 w 1283109"/>
                <a:gd name="connsiteY18" fmla="*/ 1640 h 2985793"/>
                <a:gd name="connsiteX19" fmla="*/ 693174 w 1283109"/>
                <a:gd name="connsiteY19" fmla="*/ 60634 h 2985793"/>
                <a:gd name="connsiteX20" fmla="*/ 737419 w 1283109"/>
                <a:gd name="connsiteY20" fmla="*/ 45885 h 2985793"/>
                <a:gd name="connsiteX21" fmla="*/ 766916 w 1283109"/>
                <a:gd name="connsiteY21" fmla="*/ 1640 h 2985793"/>
                <a:gd name="connsiteX22" fmla="*/ 840658 w 1283109"/>
                <a:gd name="connsiteY22" fmla="*/ 16388 h 2985793"/>
                <a:gd name="connsiteX23" fmla="*/ 855406 w 1283109"/>
                <a:gd name="connsiteY23" fmla="*/ 60634 h 2985793"/>
                <a:gd name="connsiteX24" fmla="*/ 899651 w 1283109"/>
                <a:gd name="connsiteY24" fmla="*/ 16388 h 2985793"/>
                <a:gd name="connsiteX25" fmla="*/ 914400 w 1283109"/>
                <a:gd name="connsiteY25" fmla="*/ 267111 h 2985793"/>
                <a:gd name="connsiteX26" fmla="*/ 973393 w 1283109"/>
                <a:gd name="connsiteY26" fmla="*/ 355601 h 2985793"/>
                <a:gd name="connsiteX27" fmla="*/ 988142 w 1283109"/>
                <a:gd name="connsiteY27" fmla="*/ 458840 h 2985793"/>
                <a:gd name="connsiteX28" fmla="*/ 1002890 w 1283109"/>
                <a:gd name="connsiteY28" fmla="*/ 871795 h 2985793"/>
                <a:gd name="connsiteX29" fmla="*/ 1047135 w 1283109"/>
                <a:gd name="connsiteY29" fmla="*/ 886543 h 2985793"/>
                <a:gd name="connsiteX30" fmla="*/ 1120877 w 1283109"/>
                <a:gd name="connsiteY30" fmla="*/ 916040 h 2985793"/>
                <a:gd name="connsiteX31" fmla="*/ 1150374 w 1283109"/>
                <a:gd name="connsiteY31" fmla="*/ 1166763 h 2985793"/>
                <a:gd name="connsiteX32" fmla="*/ 1179871 w 1283109"/>
                <a:gd name="connsiteY32" fmla="*/ 1255253 h 2985793"/>
                <a:gd name="connsiteX33" fmla="*/ 1194619 w 1283109"/>
                <a:gd name="connsiteY33" fmla="*/ 1299498 h 2985793"/>
                <a:gd name="connsiteX34" fmla="*/ 1209367 w 1283109"/>
                <a:gd name="connsiteY34" fmla="*/ 1343743 h 2985793"/>
                <a:gd name="connsiteX35" fmla="*/ 1194619 w 1283109"/>
                <a:gd name="connsiteY35" fmla="*/ 1653459 h 2985793"/>
                <a:gd name="connsiteX36" fmla="*/ 1150374 w 1283109"/>
                <a:gd name="connsiteY36" fmla="*/ 1668208 h 2985793"/>
                <a:gd name="connsiteX37" fmla="*/ 1209367 w 1283109"/>
                <a:gd name="connsiteY37" fmla="*/ 1771447 h 2985793"/>
                <a:gd name="connsiteX38" fmla="*/ 1224116 w 1283109"/>
                <a:gd name="connsiteY38" fmla="*/ 1904182 h 2985793"/>
                <a:gd name="connsiteX39" fmla="*/ 1253612 w 1283109"/>
                <a:gd name="connsiteY39" fmla="*/ 1948427 h 2985793"/>
                <a:gd name="connsiteX40" fmla="*/ 1224116 w 1283109"/>
                <a:gd name="connsiteY40" fmla="*/ 2095911 h 2985793"/>
                <a:gd name="connsiteX41" fmla="*/ 1238864 w 1283109"/>
                <a:gd name="connsiteY41" fmla="*/ 2287640 h 2985793"/>
                <a:gd name="connsiteX42" fmla="*/ 1253612 w 1283109"/>
                <a:gd name="connsiteY42" fmla="*/ 2331885 h 2985793"/>
                <a:gd name="connsiteX43" fmla="*/ 1283109 w 1283109"/>
                <a:gd name="connsiteY43" fmla="*/ 2464621 h 2985793"/>
                <a:gd name="connsiteX44" fmla="*/ 1268361 w 1283109"/>
                <a:gd name="connsiteY44" fmla="*/ 2538363 h 2985793"/>
                <a:gd name="connsiteX45" fmla="*/ 1224116 w 1283109"/>
                <a:gd name="connsiteY45" fmla="*/ 2508866 h 2985793"/>
                <a:gd name="connsiteX46" fmla="*/ 1194619 w 1283109"/>
                <a:gd name="connsiteY46" fmla="*/ 2420376 h 2985793"/>
                <a:gd name="connsiteX47" fmla="*/ 1091380 w 1283109"/>
                <a:gd name="connsiteY47" fmla="*/ 2390879 h 2985793"/>
                <a:gd name="connsiteX48" fmla="*/ 988142 w 1283109"/>
                <a:gd name="connsiteY48" fmla="*/ 2331885 h 2985793"/>
                <a:gd name="connsiteX49" fmla="*/ 929148 w 1283109"/>
                <a:gd name="connsiteY49" fmla="*/ 2361382 h 2985793"/>
                <a:gd name="connsiteX50" fmla="*/ 884903 w 1283109"/>
                <a:gd name="connsiteY50" fmla="*/ 2449872 h 2985793"/>
                <a:gd name="connsiteX51" fmla="*/ 855406 w 1283109"/>
                <a:gd name="connsiteY51" fmla="*/ 2567859 h 2985793"/>
                <a:gd name="connsiteX52" fmla="*/ 884903 w 1283109"/>
                <a:gd name="connsiteY52" fmla="*/ 2744840 h 2985793"/>
                <a:gd name="connsiteX53" fmla="*/ 899651 w 1283109"/>
                <a:gd name="connsiteY53" fmla="*/ 2789085 h 2985793"/>
                <a:gd name="connsiteX54" fmla="*/ 914400 w 1283109"/>
                <a:gd name="connsiteY54" fmla="*/ 2907072 h 2985793"/>
                <a:gd name="connsiteX55" fmla="*/ 943896 w 1283109"/>
                <a:gd name="connsiteY55" fmla="*/ 2951317 h 2985793"/>
                <a:gd name="connsiteX56" fmla="*/ 988142 w 1283109"/>
                <a:gd name="connsiteY56" fmla="*/ 2980814 h 2985793"/>
                <a:gd name="connsiteX57" fmla="*/ 943896 w 1283109"/>
                <a:gd name="connsiteY57" fmla="*/ 2966066 h 2985793"/>
                <a:gd name="connsiteX58" fmla="*/ 914400 w 1283109"/>
                <a:gd name="connsiteY58" fmla="*/ 2921821 h 2985793"/>
                <a:gd name="connsiteX59" fmla="*/ 899651 w 1283109"/>
                <a:gd name="connsiteY59" fmla="*/ 2862827 h 2985793"/>
                <a:gd name="connsiteX60" fmla="*/ 855406 w 1283109"/>
                <a:gd name="connsiteY60" fmla="*/ 2848079 h 2985793"/>
                <a:gd name="connsiteX61" fmla="*/ 825909 w 1283109"/>
                <a:gd name="connsiteY61" fmla="*/ 2803834 h 2985793"/>
                <a:gd name="connsiteX62" fmla="*/ 811161 w 1283109"/>
                <a:gd name="connsiteY62" fmla="*/ 2700595 h 2985793"/>
                <a:gd name="connsiteX63" fmla="*/ 722671 w 1283109"/>
                <a:gd name="connsiteY63" fmla="*/ 2671098 h 2985793"/>
                <a:gd name="connsiteX64" fmla="*/ 693174 w 1283109"/>
                <a:gd name="connsiteY64" fmla="*/ 2582608 h 2985793"/>
                <a:gd name="connsiteX65" fmla="*/ 678425 w 1283109"/>
                <a:gd name="connsiteY65" fmla="*/ 2538363 h 2985793"/>
                <a:gd name="connsiteX66" fmla="*/ 663677 w 1283109"/>
                <a:gd name="connsiteY66" fmla="*/ 2405627 h 2985793"/>
                <a:gd name="connsiteX67" fmla="*/ 575187 w 1283109"/>
                <a:gd name="connsiteY67" fmla="*/ 2317137 h 2985793"/>
                <a:gd name="connsiteX68" fmla="*/ 530942 w 1283109"/>
                <a:gd name="connsiteY68" fmla="*/ 2272892 h 2985793"/>
                <a:gd name="connsiteX69" fmla="*/ 530942 w 1283109"/>
                <a:gd name="connsiteY69" fmla="*/ 2095911 h 2985793"/>
                <a:gd name="connsiteX70" fmla="*/ 560438 w 1283109"/>
                <a:gd name="connsiteY70" fmla="*/ 2051666 h 2985793"/>
                <a:gd name="connsiteX71" fmla="*/ 575187 w 1283109"/>
                <a:gd name="connsiteY71" fmla="*/ 2007421 h 2985793"/>
                <a:gd name="connsiteX72" fmla="*/ 545690 w 1283109"/>
                <a:gd name="connsiteY72" fmla="*/ 1741950 h 2985793"/>
                <a:gd name="connsiteX73" fmla="*/ 516193 w 1283109"/>
                <a:gd name="connsiteY73" fmla="*/ 1697705 h 2985793"/>
                <a:gd name="connsiteX74" fmla="*/ 471948 w 1283109"/>
                <a:gd name="connsiteY74" fmla="*/ 1653459 h 2985793"/>
                <a:gd name="connsiteX75" fmla="*/ 457200 w 1283109"/>
                <a:gd name="connsiteY75" fmla="*/ 1520724 h 2985793"/>
                <a:gd name="connsiteX76" fmla="*/ 427703 w 1283109"/>
                <a:gd name="connsiteY76" fmla="*/ 1476479 h 2985793"/>
                <a:gd name="connsiteX77" fmla="*/ 412954 w 1283109"/>
                <a:gd name="connsiteY77" fmla="*/ 1432234 h 2985793"/>
                <a:gd name="connsiteX78" fmla="*/ 353961 w 1283109"/>
                <a:gd name="connsiteY78" fmla="*/ 1211008 h 2985793"/>
                <a:gd name="connsiteX79" fmla="*/ 339212 w 1283109"/>
                <a:gd name="connsiteY79" fmla="*/ 1166763 h 2985793"/>
                <a:gd name="connsiteX80" fmla="*/ 324464 w 1283109"/>
                <a:gd name="connsiteY80" fmla="*/ 1122517 h 2985793"/>
                <a:gd name="connsiteX81" fmla="*/ 280219 w 1283109"/>
                <a:gd name="connsiteY81" fmla="*/ 1078272 h 2985793"/>
                <a:gd name="connsiteX82" fmla="*/ 221225 w 1283109"/>
                <a:gd name="connsiteY82" fmla="*/ 989782 h 2985793"/>
                <a:gd name="connsiteX83" fmla="*/ 58993 w 1283109"/>
                <a:gd name="connsiteY83" fmla="*/ 945537 h 2985793"/>
                <a:gd name="connsiteX84" fmla="*/ 14748 w 1283109"/>
                <a:gd name="connsiteY84" fmla="*/ 901292 h 2985793"/>
                <a:gd name="connsiteX85" fmla="*/ 0 w 1283109"/>
                <a:gd name="connsiteY85" fmla="*/ 857047 h 2985793"/>
                <a:gd name="connsiteX86" fmla="*/ 58993 w 1283109"/>
                <a:gd name="connsiteY86" fmla="*/ 650569 h 298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83109" h="2985793">
                  <a:moveTo>
                    <a:pt x="58993" y="650569"/>
                  </a:moveTo>
                  <a:cubicBezTo>
                    <a:pt x="66367" y="591575"/>
                    <a:pt x="9055" y="564666"/>
                    <a:pt x="44245" y="503085"/>
                  </a:cubicBezTo>
                  <a:cubicBezTo>
                    <a:pt x="53039" y="487695"/>
                    <a:pt x="73742" y="483420"/>
                    <a:pt x="88490" y="473588"/>
                  </a:cubicBezTo>
                  <a:cubicBezTo>
                    <a:pt x="132734" y="503084"/>
                    <a:pt x="137652" y="498170"/>
                    <a:pt x="162232" y="547330"/>
                  </a:cubicBezTo>
                  <a:cubicBezTo>
                    <a:pt x="169184" y="561235"/>
                    <a:pt x="173484" y="576428"/>
                    <a:pt x="176980" y="591576"/>
                  </a:cubicBezTo>
                  <a:cubicBezTo>
                    <a:pt x="188253" y="640427"/>
                    <a:pt x="188480" y="692266"/>
                    <a:pt x="206477" y="739059"/>
                  </a:cubicBezTo>
                  <a:cubicBezTo>
                    <a:pt x="222724" y="781301"/>
                    <a:pt x="259996" y="786396"/>
                    <a:pt x="294967" y="798053"/>
                  </a:cubicBezTo>
                  <a:cubicBezTo>
                    <a:pt x="319548" y="793137"/>
                    <a:pt x="352395" y="802338"/>
                    <a:pt x="368709" y="783305"/>
                  </a:cubicBezTo>
                  <a:cubicBezTo>
                    <a:pt x="388170" y="760600"/>
                    <a:pt x="372352" y="722579"/>
                    <a:pt x="383458" y="694814"/>
                  </a:cubicBezTo>
                  <a:cubicBezTo>
                    <a:pt x="392587" y="671992"/>
                    <a:pt x="413416" y="655823"/>
                    <a:pt x="427703" y="635821"/>
                  </a:cubicBezTo>
                  <a:cubicBezTo>
                    <a:pt x="438006" y="621397"/>
                    <a:pt x="447368" y="606324"/>
                    <a:pt x="457200" y="591576"/>
                  </a:cubicBezTo>
                  <a:cubicBezTo>
                    <a:pt x="462116" y="576827"/>
                    <a:pt x="471948" y="562876"/>
                    <a:pt x="471948" y="547330"/>
                  </a:cubicBezTo>
                  <a:cubicBezTo>
                    <a:pt x="471948" y="511732"/>
                    <a:pt x="454090" y="464259"/>
                    <a:pt x="442451" y="429343"/>
                  </a:cubicBezTo>
                  <a:cubicBezTo>
                    <a:pt x="452283" y="414595"/>
                    <a:pt x="458107" y="396171"/>
                    <a:pt x="471948" y="385098"/>
                  </a:cubicBezTo>
                  <a:cubicBezTo>
                    <a:pt x="484087" y="375387"/>
                    <a:pt x="505200" y="381343"/>
                    <a:pt x="516193" y="370350"/>
                  </a:cubicBezTo>
                  <a:cubicBezTo>
                    <a:pt x="527186" y="359357"/>
                    <a:pt x="526671" y="341053"/>
                    <a:pt x="530942" y="326105"/>
                  </a:cubicBezTo>
                  <a:cubicBezTo>
                    <a:pt x="562698" y="214958"/>
                    <a:pt x="524334" y="320502"/>
                    <a:pt x="575187" y="193369"/>
                  </a:cubicBezTo>
                  <a:cubicBezTo>
                    <a:pt x="580103" y="144208"/>
                    <a:pt x="582423" y="94717"/>
                    <a:pt x="589935" y="45885"/>
                  </a:cubicBezTo>
                  <a:cubicBezTo>
                    <a:pt x="592299" y="30520"/>
                    <a:pt x="589293" y="-559"/>
                    <a:pt x="604683" y="1640"/>
                  </a:cubicBezTo>
                  <a:cubicBezTo>
                    <a:pt x="639778" y="6654"/>
                    <a:pt x="693174" y="60634"/>
                    <a:pt x="693174" y="60634"/>
                  </a:cubicBezTo>
                  <a:cubicBezTo>
                    <a:pt x="707922" y="55718"/>
                    <a:pt x="725280" y="55597"/>
                    <a:pt x="737419" y="45885"/>
                  </a:cubicBezTo>
                  <a:cubicBezTo>
                    <a:pt x="751260" y="34812"/>
                    <a:pt x="749873" y="6510"/>
                    <a:pt x="766916" y="1640"/>
                  </a:cubicBezTo>
                  <a:cubicBezTo>
                    <a:pt x="791019" y="-5247"/>
                    <a:pt x="816077" y="11472"/>
                    <a:pt x="840658" y="16388"/>
                  </a:cubicBezTo>
                  <a:cubicBezTo>
                    <a:pt x="845574" y="31137"/>
                    <a:pt x="839860" y="60634"/>
                    <a:pt x="855406" y="60634"/>
                  </a:cubicBezTo>
                  <a:cubicBezTo>
                    <a:pt x="876264" y="60634"/>
                    <a:pt x="893921" y="-3667"/>
                    <a:pt x="899651" y="16388"/>
                  </a:cubicBezTo>
                  <a:cubicBezTo>
                    <a:pt x="922651" y="96886"/>
                    <a:pt x="896616" y="185303"/>
                    <a:pt x="914400" y="267111"/>
                  </a:cubicBezTo>
                  <a:cubicBezTo>
                    <a:pt x="921931" y="301752"/>
                    <a:pt x="973393" y="355601"/>
                    <a:pt x="973393" y="355601"/>
                  </a:cubicBezTo>
                  <a:cubicBezTo>
                    <a:pt x="978309" y="390014"/>
                    <a:pt x="986159" y="424134"/>
                    <a:pt x="988142" y="458840"/>
                  </a:cubicBezTo>
                  <a:cubicBezTo>
                    <a:pt x="996000" y="596355"/>
                    <a:pt x="984070" y="735347"/>
                    <a:pt x="1002890" y="871795"/>
                  </a:cubicBezTo>
                  <a:cubicBezTo>
                    <a:pt x="1005014" y="887195"/>
                    <a:pt x="1032579" y="881084"/>
                    <a:pt x="1047135" y="886543"/>
                  </a:cubicBezTo>
                  <a:cubicBezTo>
                    <a:pt x="1071924" y="895839"/>
                    <a:pt x="1096296" y="906208"/>
                    <a:pt x="1120877" y="916040"/>
                  </a:cubicBezTo>
                  <a:cubicBezTo>
                    <a:pt x="1126050" y="972948"/>
                    <a:pt x="1133462" y="1099115"/>
                    <a:pt x="1150374" y="1166763"/>
                  </a:cubicBezTo>
                  <a:cubicBezTo>
                    <a:pt x="1157915" y="1196927"/>
                    <a:pt x="1170039" y="1225756"/>
                    <a:pt x="1179871" y="1255253"/>
                  </a:cubicBezTo>
                  <a:lnTo>
                    <a:pt x="1194619" y="1299498"/>
                  </a:lnTo>
                  <a:lnTo>
                    <a:pt x="1209367" y="1343743"/>
                  </a:lnTo>
                  <a:cubicBezTo>
                    <a:pt x="1204451" y="1446982"/>
                    <a:pt x="1213108" y="1551770"/>
                    <a:pt x="1194619" y="1653459"/>
                  </a:cubicBezTo>
                  <a:cubicBezTo>
                    <a:pt x="1191838" y="1668754"/>
                    <a:pt x="1155290" y="1653460"/>
                    <a:pt x="1150374" y="1668208"/>
                  </a:cubicBezTo>
                  <a:cubicBezTo>
                    <a:pt x="1128836" y="1732823"/>
                    <a:pt x="1172381" y="1746789"/>
                    <a:pt x="1209367" y="1771447"/>
                  </a:cubicBezTo>
                  <a:cubicBezTo>
                    <a:pt x="1214283" y="1815692"/>
                    <a:pt x="1213319" y="1860994"/>
                    <a:pt x="1224116" y="1904182"/>
                  </a:cubicBezTo>
                  <a:cubicBezTo>
                    <a:pt x="1228415" y="1921378"/>
                    <a:pt x="1251848" y="1930790"/>
                    <a:pt x="1253612" y="1948427"/>
                  </a:cubicBezTo>
                  <a:cubicBezTo>
                    <a:pt x="1258826" y="2000572"/>
                    <a:pt x="1239946" y="2048420"/>
                    <a:pt x="1224116" y="2095911"/>
                  </a:cubicBezTo>
                  <a:cubicBezTo>
                    <a:pt x="1229032" y="2159821"/>
                    <a:pt x="1230914" y="2224036"/>
                    <a:pt x="1238864" y="2287640"/>
                  </a:cubicBezTo>
                  <a:cubicBezTo>
                    <a:pt x="1240792" y="2303066"/>
                    <a:pt x="1250240" y="2316709"/>
                    <a:pt x="1253612" y="2331885"/>
                  </a:cubicBezTo>
                  <a:cubicBezTo>
                    <a:pt x="1288221" y="2487623"/>
                    <a:pt x="1249909" y="2365019"/>
                    <a:pt x="1283109" y="2464621"/>
                  </a:cubicBezTo>
                  <a:cubicBezTo>
                    <a:pt x="1278193" y="2489202"/>
                    <a:pt x="1288415" y="2523322"/>
                    <a:pt x="1268361" y="2538363"/>
                  </a:cubicBezTo>
                  <a:cubicBezTo>
                    <a:pt x="1254181" y="2548998"/>
                    <a:pt x="1233510" y="2523897"/>
                    <a:pt x="1224116" y="2508866"/>
                  </a:cubicBezTo>
                  <a:cubicBezTo>
                    <a:pt x="1207637" y="2482500"/>
                    <a:pt x="1224783" y="2427917"/>
                    <a:pt x="1194619" y="2420376"/>
                  </a:cubicBezTo>
                  <a:cubicBezTo>
                    <a:pt x="1120543" y="2401856"/>
                    <a:pt x="1154855" y="2412037"/>
                    <a:pt x="1091380" y="2390879"/>
                  </a:cubicBezTo>
                  <a:cubicBezTo>
                    <a:pt x="1015774" y="2277468"/>
                    <a:pt x="1065274" y="2287809"/>
                    <a:pt x="988142" y="2331885"/>
                  </a:cubicBezTo>
                  <a:cubicBezTo>
                    <a:pt x="969053" y="2342793"/>
                    <a:pt x="948813" y="2351550"/>
                    <a:pt x="929148" y="2361382"/>
                  </a:cubicBezTo>
                  <a:cubicBezTo>
                    <a:pt x="898167" y="2407853"/>
                    <a:pt x="898994" y="2398204"/>
                    <a:pt x="884903" y="2449872"/>
                  </a:cubicBezTo>
                  <a:cubicBezTo>
                    <a:pt x="874236" y="2488983"/>
                    <a:pt x="855406" y="2567859"/>
                    <a:pt x="855406" y="2567859"/>
                  </a:cubicBezTo>
                  <a:cubicBezTo>
                    <a:pt x="865238" y="2626853"/>
                    <a:pt x="873174" y="2686194"/>
                    <a:pt x="884903" y="2744840"/>
                  </a:cubicBezTo>
                  <a:cubicBezTo>
                    <a:pt x="887952" y="2760084"/>
                    <a:pt x="896870" y="2773790"/>
                    <a:pt x="899651" y="2789085"/>
                  </a:cubicBezTo>
                  <a:cubicBezTo>
                    <a:pt x="906741" y="2828081"/>
                    <a:pt x="903971" y="2868833"/>
                    <a:pt x="914400" y="2907072"/>
                  </a:cubicBezTo>
                  <a:cubicBezTo>
                    <a:pt x="919064" y="2924173"/>
                    <a:pt x="931362" y="2938783"/>
                    <a:pt x="943896" y="2951317"/>
                  </a:cubicBezTo>
                  <a:cubicBezTo>
                    <a:pt x="956430" y="2963851"/>
                    <a:pt x="988142" y="2963088"/>
                    <a:pt x="988142" y="2980814"/>
                  </a:cubicBezTo>
                  <a:cubicBezTo>
                    <a:pt x="988142" y="2996360"/>
                    <a:pt x="958645" y="2970982"/>
                    <a:pt x="943896" y="2966066"/>
                  </a:cubicBezTo>
                  <a:cubicBezTo>
                    <a:pt x="934064" y="2951318"/>
                    <a:pt x="921382" y="2938113"/>
                    <a:pt x="914400" y="2921821"/>
                  </a:cubicBezTo>
                  <a:cubicBezTo>
                    <a:pt x="906415" y="2903190"/>
                    <a:pt x="912314" y="2878655"/>
                    <a:pt x="899651" y="2862827"/>
                  </a:cubicBezTo>
                  <a:cubicBezTo>
                    <a:pt x="889939" y="2850688"/>
                    <a:pt x="870154" y="2852995"/>
                    <a:pt x="855406" y="2848079"/>
                  </a:cubicBezTo>
                  <a:cubicBezTo>
                    <a:pt x="845574" y="2833331"/>
                    <a:pt x="831002" y="2820812"/>
                    <a:pt x="825909" y="2803834"/>
                  </a:cubicBezTo>
                  <a:cubicBezTo>
                    <a:pt x="815920" y="2770538"/>
                    <a:pt x="832503" y="2728035"/>
                    <a:pt x="811161" y="2700595"/>
                  </a:cubicBezTo>
                  <a:cubicBezTo>
                    <a:pt x="792072" y="2676052"/>
                    <a:pt x="722671" y="2671098"/>
                    <a:pt x="722671" y="2671098"/>
                  </a:cubicBezTo>
                  <a:lnTo>
                    <a:pt x="693174" y="2582608"/>
                  </a:lnTo>
                  <a:lnTo>
                    <a:pt x="678425" y="2538363"/>
                  </a:lnTo>
                  <a:cubicBezTo>
                    <a:pt x="673509" y="2494118"/>
                    <a:pt x="682503" y="2445968"/>
                    <a:pt x="663677" y="2405627"/>
                  </a:cubicBezTo>
                  <a:cubicBezTo>
                    <a:pt x="646037" y="2367826"/>
                    <a:pt x="604684" y="2346634"/>
                    <a:pt x="575187" y="2317137"/>
                  </a:cubicBezTo>
                  <a:lnTo>
                    <a:pt x="530942" y="2272892"/>
                  </a:lnTo>
                  <a:cubicBezTo>
                    <a:pt x="506222" y="2198734"/>
                    <a:pt x="502715" y="2208818"/>
                    <a:pt x="530942" y="2095911"/>
                  </a:cubicBezTo>
                  <a:cubicBezTo>
                    <a:pt x="535241" y="2078715"/>
                    <a:pt x="552511" y="2067520"/>
                    <a:pt x="560438" y="2051666"/>
                  </a:cubicBezTo>
                  <a:cubicBezTo>
                    <a:pt x="567390" y="2037761"/>
                    <a:pt x="570271" y="2022169"/>
                    <a:pt x="575187" y="2007421"/>
                  </a:cubicBezTo>
                  <a:cubicBezTo>
                    <a:pt x="573345" y="1979793"/>
                    <a:pt x="580876" y="1812322"/>
                    <a:pt x="545690" y="1741950"/>
                  </a:cubicBezTo>
                  <a:cubicBezTo>
                    <a:pt x="537763" y="1726096"/>
                    <a:pt x="527540" y="1711322"/>
                    <a:pt x="516193" y="1697705"/>
                  </a:cubicBezTo>
                  <a:cubicBezTo>
                    <a:pt x="502840" y="1681682"/>
                    <a:pt x="486696" y="1668208"/>
                    <a:pt x="471948" y="1653459"/>
                  </a:cubicBezTo>
                  <a:cubicBezTo>
                    <a:pt x="467032" y="1609214"/>
                    <a:pt x="467997" y="1563912"/>
                    <a:pt x="457200" y="1520724"/>
                  </a:cubicBezTo>
                  <a:cubicBezTo>
                    <a:pt x="452901" y="1503528"/>
                    <a:pt x="435630" y="1492333"/>
                    <a:pt x="427703" y="1476479"/>
                  </a:cubicBezTo>
                  <a:cubicBezTo>
                    <a:pt x="420750" y="1462574"/>
                    <a:pt x="417870" y="1446982"/>
                    <a:pt x="412954" y="1432234"/>
                  </a:cubicBezTo>
                  <a:cubicBezTo>
                    <a:pt x="390539" y="1297742"/>
                    <a:pt x="407662" y="1372109"/>
                    <a:pt x="353961" y="1211008"/>
                  </a:cubicBezTo>
                  <a:lnTo>
                    <a:pt x="339212" y="1166763"/>
                  </a:lnTo>
                  <a:cubicBezTo>
                    <a:pt x="334296" y="1152014"/>
                    <a:pt x="335457" y="1133510"/>
                    <a:pt x="324464" y="1122517"/>
                  </a:cubicBezTo>
                  <a:cubicBezTo>
                    <a:pt x="309716" y="1107769"/>
                    <a:pt x="293024" y="1094736"/>
                    <a:pt x="280219" y="1078272"/>
                  </a:cubicBezTo>
                  <a:cubicBezTo>
                    <a:pt x="258454" y="1050289"/>
                    <a:pt x="254856" y="1000993"/>
                    <a:pt x="221225" y="989782"/>
                  </a:cubicBezTo>
                  <a:cubicBezTo>
                    <a:pt x="108954" y="952358"/>
                    <a:pt x="163223" y="966383"/>
                    <a:pt x="58993" y="945537"/>
                  </a:cubicBezTo>
                  <a:cubicBezTo>
                    <a:pt x="44245" y="930789"/>
                    <a:pt x="26317" y="918646"/>
                    <a:pt x="14748" y="901292"/>
                  </a:cubicBezTo>
                  <a:cubicBezTo>
                    <a:pt x="6125" y="888357"/>
                    <a:pt x="0" y="872593"/>
                    <a:pt x="0" y="857047"/>
                  </a:cubicBezTo>
                  <a:cubicBezTo>
                    <a:pt x="0" y="788046"/>
                    <a:pt x="51619" y="709563"/>
                    <a:pt x="58993" y="65056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093248" y="2297668"/>
            <a:ext cx="142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2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5989" y="3536384"/>
            <a:ext cx="114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3837" y="4722768"/>
            <a:ext cx="141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8226" y="685800"/>
            <a:ext cx="628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চাকমাদের ভৌগলিক অবস্থান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765" y="5791200"/>
            <a:ext cx="271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mtClean="0"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373</Words>
  <Application>Microsoft Office PowerPoint</Application>
  <PresentationFormat>Custom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2006-08-16T00:00:00Z</dcterms:created>
  <dcterms:modified xsi:type="dcterms:W3CDTF">2019-12-10T01:21:58Z</dcterms:modified>
</cp:coreProperties>
</file>