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2" r:id="rId3"/>
    <p:sldId id="263" r:id="rId4"/>
    <p:sldId id="257" r:id="rId5"/>
    <p:sldId id="259" r:id="rId6"/>
    <p:sldId id="256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B2D7-54F7-4660-ACB1-183DD74275A5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740C7-4D15-4DFF-AFC1-1747183AC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54F0C-E128-4DCF-8793-8537967805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5EBC3-FE49-4364-9178-B60B57C5CB2D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365566">
            <a:off x="1377195" y="3152420"/>
            <a:ext cx="532281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G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ood morning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914400"/>
            <a:ext cx="5943600" cy="5842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28600"/>
            <a:ext cx="6934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Open your book at page 78</a:t>
            </a:r>
            <a:endParaRPr lang="en-US" sz="36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99337"/>
            <a:ext cx="85344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Find out the new words</a:t>
            </a:r>
            <a:endParaRPr lang="en-US" sz="6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-in-Classroom-Bangladesh-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85800"/>
            <a:ext cx="3505200" cy="23353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76200"/>
            <a:ext cx="3886200" cy="2961560"/>
            <a:chOff x="0" y="76200"/>
            <a:chExt cx="3886200" cy="2961560"/>
          </a:xfrm>
        </p:grpSpPr>
        <p:pic>
          <p:nvPicPr>
            <p:cNvPr id="2" name="Picture 1" descr="Cfa-45KUsAAWni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85800"/>
              <a:ext cx="3886200" cy="23519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9600" y="76200"/>
              <a:ext cx="19812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/>
                </a:rPr>
                <a:t>Group Reading</a:t>
              </a:r>
              <a:endParaRPr lang="en-US" dirty="0">
                <a:latin typeface="NikoshBAN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705600" y="164068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Pair Reading</a:t>
            </a:r>
            <a:endParaRPr lang="en-US" dirty="0">
              <a:latin typeface="NikoshB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71800" y="3886200"/>
            <a:ext cx="3543801" cy="2971800"/>
            <a:chOff x="2971800" y="3886200"/>
            <a:chExt cx="3543801" cy="2971800"/>
          </a:xfrm>
        </p:grpSpPr>
        <p:pic>
          <p:nvPicPr>
            <p:cNvPr id="4" name="Picture 3" descr="9952667345_94009fd2d4_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4494312"/>
              <a:ext cx="3543801" cy="23636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57600" y="3886200"/>
              <a:ext cx="23622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Indivitual</a:t>
              </a:r>
              <a:r>
                <a:rPr lang="en-US" dirty="0" smtClean="0">
                  <a:latin typeface="NikoshBAN"/>
                </a:rPr>
                <a:t> Reading</a:t>
              </a:r>
              <a:endParaRPr lang="en-US" dirty="0">
                <a:latin typeface="NikoshB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505670"/>
            <a:ext cx="7772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Read the text silently </a:t>
            </a:r>
            <a:endParaRPr lang="en-US" sz="5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3581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Match column A with column B</a:t>
            </a:r>
            <a:endParaRPr lang="en-US" dirty="0">
              <a:latin typeface="NikoshB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8382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    </a:t>
                      </a:r>
                      <a:r>
                        <a:rPr lang="en-US" baseline="0" dirty="0" smtClean="0">
                          <a:latin typeface="NikoshBAN"/>
                        </a:rPr>
                        <a:t>    </a:t>
                      </a:r>
                      <a:r>
                        <a:rPr lang="en-US" dirty="0" smtClean="0">
                          <a:latin typeface="NikoshBAN"/>
                        </a:rPr>
                        <a:t>column A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     column B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NikoshBAN"/>
                        </a:rPr>
                        <a:t>Beautiful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latin typeface="NikoshBAN"/>
                        </a:rPr>
                        <a:t>1.First meal of the day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dirty="0" smtClean="0">
                          <a:latin typeface="NikoshBAN"/>
                        </a:rPr>
                        <a:t>Early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2.Nice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3.   Breakfast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3.Good scent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dirty="0" smtClean="0">
                          <a:latin typeface="NikoshBAN"/>
                        </a:rPr>
                        <a:t>Smell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4.An open space in a room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5.   Window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5.Quick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4161472"/>
            <a:ext cx="44196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1.What is the season?</a:t>
            </a:r>
          </a:p>
          <a:p>
            <a:r>
              <a:rPr lang="en-US" dirty="0" smtClean="0">
                <a:latin typeface="NikoshBAN"/>
              </a:rPr>
              <a:t>2.When does Maria get up?</a:t>
            </a:r>
          </a:p>
          <a:p>
            <a:r>
              <a:rPr lang="en-US" dirty="0" smtClean="0">
                <a:latin typeface="NikoshBAN"/>
              </a:rPr>
              <a:t>3.How does she know that it’s a nice day?</a:t>
            </a:r>
          </a:p>
          <a:p>
            <a:r>
              <a:rPr lang="en-US" dirty="0" smtClean="0">
                <a:latin typeface="NikoshBAN"/>
              </a:rPr>
              <a:t>4.When does she have her breakfast?</a:t>
            </a:r>
          </a:p>
          <a:p>
            <a:r>
              <a:rPr lang="en-US" dirty="0" smtClean="0">
                <a:latin typeface="NikoshBAN"/>
              </a:rPr>
              <a:t>5.Why is she ready? </a:t>
            </a:r>
            <a:endParaRPr lang="en-US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352800"/>
            <a:ext cx="3429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Write the following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62400" y="3200400"/>
          <a:ext cx="1187450" cy="490537"/>
        </p:xfrm>
        <a:graphic>
          <a:graphicData uri="http://schemas.openxmlformats.org/presentationml/2006/ole">
            <p:oleObj spid="_x0000_s2050" name="Packager Shell Object" showAsIcon="1" r:id="rId3" imgW="1187640" imgH="49104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00475" y="3182938"/>
          <a:ext cx="1541463" cy="490537"/>
        </p:xfrm>
        <a:graphic>
          <a:graphicData uri="http://schemas.openxmlformats.org/presentationml/2006/ole">
            <p:oleObj spid="_x0000_s1026" name="Packager Shell Object" showAsIcon="1" r:id="rId3" imgW="1541160" imgH="4910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2578267" y="2959269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Mental Preparation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367134" y="2433935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Ackowledge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/>
                <a:cs typeface="Times New Roman" pitchFamily="18" charset="0"/>
              </a:rPr>
              <a:t>Which season do you like most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/>
                <a:cs typeface="Times New Roman" pitchFamily="18" charset="0"/>
              </a:rPr>
              <a:t>How is the weather today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/>
                <a:cs typeface="Times New Roman" pitchFamily="18" charset="0"/>
              </a:rPr>
              <a:t>Do you like your School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xmlns="" id="{17BDFC11-0D48-4DD3-949B-EAF26B1D172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defRPr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Class : Five</a:t>
            </a:r>
            <a:endParaRPr lang="bn-BD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defRPr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Subject :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English</a:t>
            </a:r>
            <a:endParaRPr lang="bn-BD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defRPr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Unit : 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20</a:t>
            </a:r>
            <a:endParaRPr lang="bn-BD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defRPr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Lesson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1-2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E199D39-EA6A-4DAC-BD00-8E2EA4ECA2A2}"/>
              </a:ext>
            </a:extLst>
          </p:cNvPr>
          <p:cNvSpPr txBox="1"/>
          <p:nvPr/>
        </p:nvSpPr>
        <p:spPr>
          <a:xfrm>
            <a:off x="1981200" y="457200"/>
            <a:ext cx="501932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Students will be able to :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752600"/>
            <a:ext cx="91440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cs typeface="NikoshBAN" pitchFamily="2" charset="0"/>
              </a:rPr>
              <a:t>1.5.1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read words, phrases and sentences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the text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with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proper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pronunciation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stress and intonation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cs typeface="NikoshBAN" pitchFamily="2" charset="0"/>
              </a:rPr>
              <a:t>3.3.1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understand questions about  objects around them.</a:t>
            </a:r>
          </a:p>
          <a:p>
            <a:r>
              <a:rPr lang="en-US" sz="2400" b="1" dirty="0">
                <a:cs typeface="NikoshBAN" pitchFamily="2" charset="0"/>
              </a:rPr>
              <a:t>3.4.1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understand statements made by the teacher and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Students.</a:t>
            </a:r>
          </a:p>
          <a:p>
            <a:r>
              <a:rPr lang="en-US" sz="2400" b="1" dirty="0"/>
              <a:t>5.1.1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read silently with understanding paragraph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/>
              <a:t>3.1.2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write, words, phrases and sentences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using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non-cursive small letters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chers Guide English For Today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8" t="22598" r="33747" b="44055"/>
          <a:stretch/>
        </p:blipFill>
        <p:spPr>
          <a:xfrm>
            <a:off x="0" y="1295400"/>
            <a:ext cx="9150843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/>
              </a:rPr>
              <a:t>Look at the following picture and discuss with your partner what you can see.</a:t>
            </a:r>
            <a:endParaRPr lang="en-US" sz="2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Today we are going to read –</a:t>
            </a:r>
          </a:p>
          <a:p>
            <a:r>
              <a:rPr lang="en-US" sz="3600" dirty="0" smtClean="0">
                <a:latin typeface="NikoshBAN"/>
              </a:rPr>
              <a:t>                                            </a:t>
            </a:r>
            <a:r>
              <a:rPr lang="en-US" sz="3600" dirty="0" smtClean="0">
                <a:solidFill>
                  <a:srgbClr val="7030A0"/>
                </a:solidFill>
                <a:latin typeface="NikoshBAN"/>
              </a:rPr>
              <a:t>Life is beautiful.</a:t>
            </a:r>
            <a:endParaRPr lang="en-US" sz="3600" dirty="0">
              <a:solidFill>
                <a:srgbClr val="7030A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New words-   </a:t>
            </a:r>
            <a:r>
              <a:rPr lang="en-US" sz="3200" dirty="0" err="1" smtClean="0">
                <a:latin typeface="NikoshBAN"/>
              </a:rPr>
              <a:t>Spring,Warm,Fill,Smell,Dressed,Ready</a:t>
            </a:r>
            <a:endParaRPr lang="en-US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971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78082"/>
            <a:ext cx="914400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Spring----name of a season.</a:t>
            </a:r>
          </a:p>
          <a:p>
            <a:r>
              <a:rPr lang="en-US" sz="3600" dirty="0" smtClean="0">
                <a:latin typeface="NikoshBAN"/>
              </a:rPr>
              <a:t>Warm----hot.</a:t>
            </a:r>
          </a:p>
          <a:p>
            <a:r>
              <a:rPr lang="en-US" sz="3600" dirty="0" smtClean="0">
                <a:latin typeface="NikoshBAN"/>
              </a:rPr>
              <a:t>Fill--------load/put into.</a:t>
            </a:r>
          </a:p>
          <a:p>
            <a:r>
              <a:rPr lang="en-US" sz="3600" dirty="0" smtClean="0">
                <a:latin typeface="NikoshBAN"/>
              </a:rPr>
              <a:t>Smell-----flavor.</a:t>
            </a:r>
          </a:p>
          <a:p>
            <a:r>
              <a:rPr lang="en-US" sz="3600" dirty="0" smtClean="0">
                <a:latin typeface="NikoshBAN"/>
              </a:rPr>
              <a:t>Dressed---put on.</a:t>
            </a:r>
          </a:p>
          <a:p>
            <a:r>
              <a:rPr lang="en-US" sz="3600" dirty="0" smtClean="0">
                <a:latin typeface="NikoshBAN"/>
              </a:rPr>
              <a:t>Ready------prepared.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ers Guide English For Toda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" t="22627" r="21667" b="2856"/>
          <a:stretch/>
        </p:blipFill>
        <p:spPr>
          <a:xfrm>
            <a:off x="685800" y="1219200"/>
            <a:ext cx="7982339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01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Listen to me carefully and read after me</a:t>
            </a:r>
            <a:endParaRPr lang="en-US" sz="32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261</Words>
  <Application>Microsoft Office PowerPoint</Application>
  <PresentationFormat>On-screen Show (4:3)</PresentationFormat>
  <Paragraphs>56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23</cp:revision>
  <dcterms:created xsi:type="dcterms:W3CDTF">2019-12-10T12:27:42Z</dcterms:created>
  <dcterms:modified xsi:type="dcterms:W3CDTF">2019-12-10T15:28:55Z</dcterms:modified>
</cp:coreProperties>
</file>