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0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4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8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0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3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0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1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7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0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DCC8-9C85-409F-B36F-BE8046F7A61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6ED2-59BD-41AA-9B18-DDD30EF8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232422"/>
            <a:ext cx="11809927" cy="6407709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5918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693" y="58959"/>
            <a:ext cx="2202626" cy="139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692" y="1532586"/>
            <a:ext cx="2202627" cy="1584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692" y="3303831"/>
            <a:ext cx="2202627" cy="1590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472" y="5010150"/>
            <a:ext cx="2205847" cy="1652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ght Arrow 5"/>
          <p:cNvSpPr/>
          <p:nvPr/>
        </p:nvSpPr>
        <p:spPr>
          <a:xfrm>
            <a:off x="721217" y="360607"/>
            <a:ext cx="2653048" cy="11333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Bus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72733" y="1551501"/>
            <a:ext cx="2653048" cy="1287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Garment worker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72733" y="3116687"/>
            <a:ext cx="2653048" cy="1178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Rikshaw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772733" y="4893972"/>
            <a:ext cx="2653048" cy="1269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Scooter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134896" y="360607"/>
            <a:ext cx="3760631" cy="11908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7134895" y="1648494"/>
            <a:ext cx="3760631" cy="11908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গার্মেন্ট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7134892" y="3303831"/>
            <a:ext cx="3760631" cy="11908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রিক্সা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>
            <a:off x="7134893" y="5056161"/>
            <a:ext cx="3760631" cy="11908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স্কুটার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02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0" y="1107583"/>
            <a:ext cx="5554684" cy="2350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ight Arrow 3"/>
          <p:cNvSpPr/>
          <p:nvPr/>
        </p:nvSpPr>
        <p:spPr>
          <a:xfrm>
            <a:off x="257578" y="0"/>
            <a:ext cx="8281116" cy="110758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Read loudly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57578" y="3458313"/>
            <a:ext cx="11616743" cy="3399688"/>
          </a:xfrm>
          <a:prstGeom prst="horizontalScroll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Reshma’s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family came to Dhaka from a village eight years ago. There was river erosion in her village. They lost their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home.So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the family came to Dhaka.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8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5" y="0"/>
            <a:ext cx="11861443" cy="6053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309093" y="1004552"/>
            <a:ext cx="2150772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2908478" y="1004552"/>
            <a:ext cx="2150772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Bus 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5468153" y="1004552"/>
            <a:ext cx="2150772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Garment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lowchart: Terminator 5"/>
          <p:cNvSpPr/>
          <p:nvPr/>
        </p:nvSpPr>
        <p:spPr>
          <a:xfrm>
            <a:off x="8150181" y="1004551"/>
            <a:ext cx="2150772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Rickshaw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4592324"/>
            <a:ext cx="1687132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146" y="5016925"/>
            <a:ext cx="1656936" cy="1318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66" y="5085659"/>
            <a:ext cx="1711884" cy="1249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30" y="5016925"/>
            <a:ext cx="1888835" cy="1318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508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0.41862 -0.4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4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41576 -0.4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44375 -0.4104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-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-0.47239 -0.415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0" y="-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2" y="3103809"/>
            <a:ext cx="3846424" cy="3754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729" y="160248"/>
            <a:ext cx="2343150" cy="1952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ight Arrow 3"/>
          <p:cNvSpPr/>
          <p:nvPr/>
        </p:nvSpPr>
        <p:spPr>
          <a:xfrm>
            <a:off x="210422" y="160248"/>
            <a:ext cx="9139640" cy="186173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Group work 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15944" y="2653048"/>
            <a:ext cx="6658377" cy="4082603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1.Where did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Reshma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work ?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2.How does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Reshma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go to work ?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3.Where is the factory ?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4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635" y="609265"/>
            <a:ext cx="2114550" cy="1837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ight Arrow 2"/>
          <p:cNvSpPr/>
          <p:nvPr/>
        </p:nvSpPr>
        <p:spPr>
          <a:xfrm>
            <a:off x="2653048" y="463639"/>
            <a:ext cx="5718220" cy="189319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5074276" y="2446987"/>
            <a:ext cx="6766909" cy="4262906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FF0000"/>
                </a:solidFill>
              </a:rPr>
              <a:t>1.What does </a:t>
            </a:r>
            <a:r>
              <a:rPr lang="en-US" sz="4000" dirty="0" err="1" smtClean="0">
                <a:solidFill>
                  <a:srgbClr val="FF0000"/>
                </a:solidFill>
              </a:rPr>
              <a:t>Reshma</a:t>
            </a:r>
            <a:r>
              <a:rPr lang="en-US" sz="4000" dirty="0" smtClean="0">
                <a:solidFill>
                  <a:srgbClr val="FF0000"/>
                </a:solidFill>
              </a:rPr>
              <a:t> do ?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2.Who is Babul ?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3. How does </a:t>
            </a:r>
            <a:r>
              <a:rPr lang="en-US" sz="4000" dirty="0" err="1" smtClean="0">
                <a:solidFill>
                  <a:srgbClr val="FF0000"/>
                </a:solidFill>
              </a:rPr>
              <a:t>Reshma</a:t>
            </a:r>
            <a:r>
              <a:rPr lang="en-US" sz="4000" dirty="0" smtClean="0">
                <a:solidFill>
                  <a:srgbClr val="FF0000"/>
                </a:solidFill>
              </a:rPr>
              <a:t> go to work ?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73" y="3013655"/>
            <a:ext cx="4494140" cy="36962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2256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392" y="309094"/>
            <a:ext cx="3127871" cy="19318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ight Arrow 2"/>
          <p:cNvSpPr/>
          <p:nvPr/>
        </p:nvSpPr>
        <p:spPr>
          <a:xfrm>
            <a:off x="1957589" y="309094"/>
            <a:ext cx="6297769" cy="1803041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Home work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5396248" y="2356834"/>
            <a:ext cx="6671256" cy="4378817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Which was the river in her village ? 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93" y="3902299"/>
            <a:ext cx="5195255" cy="283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62969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27405"/>
            <a:ext cx="11874322" cy="6638593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18865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41668"/>
            <a:ext cx="11835685" cy="64780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41020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137525"/>
            <a:ext cx="11848563" cy="65663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2" y="1016131"/>
            <a:ext cx="3631842" cy="2113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722772" y="3812146"/>
            <a:ext cx="3670479" cy="209925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Abul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Kashem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</a:t>
            </a: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Lakeshor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dakhil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madrasa </a:t>
            </a: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Chatak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Sunamgonj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Mobile 01786498922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76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204363"/>
            <a:ext cx="11784169" cy="65244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6" y="3854423"/>
            <a:ext cx="3721995" cy="2082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700011" y="1043190"/>
            <a:ext cx="3670479" cy="20734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garment worker’s day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Lesson-1/2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Unit-40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Class-Four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Time:50 Minute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Date:10/12/2019 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60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953037"/>
            <a:ext cx="11848564" cy="51000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67426" y="115910"/>
            <a:ext cx="11848564" cy="70833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and say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425" y="6181861"/>
            <a:ext cx="11848564" cy="5795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Garment workers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86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759854"/>
            <a:ext cx="11758411" cy="5521106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18941" y="0"/>
            <a:ext cx="11758411" cy="7598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See and say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941" y="6280961"/>
            <a:ext cx="11758411" cy="577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Ricksha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driver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1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1" y="785612"/>
            <a:ext cx="11706894" cy="54345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31821" y="0"/>
            <a:ext cx="11706894" cy="6439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910" y="6361787"/>
            <a:ext cx="11938715" cy="399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Scooter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980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1" y="780777"/>
            <a:ext cx="11758410" cy="53631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31821" y="0"/>
            <a:ext cx="11861441" cy="6439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821" y="6284890"/>
            <a:ext cx="11861441" cy="5731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Dhaka city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53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44" y="2691686"/>
            <a:ext cx="3825025" cy="342578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393" y="2691686"/>
            <a:ext cx="3631842" cy="342578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5" y="2691685"/>
            <a:ext cx="3830726" cy="342578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Down Arrow Callout 4"/>
          <p:cNvSpPr/>
          <p:nvPr/>
        </p:nvSpPr>
        <p:spPr>
          <a:xfrm>
            <a:off x="161725" y="128789"/>
            <a:ext cx="11622444" cy="2459865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Look at the picture and say the name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61725" y="6220496"/>
            <a:ext cx="3689058" cy="52803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Rickshaw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4157766" y="6220496"/>
            <a:ext cx="3689058" cy="52803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CNG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8072943" y="6220496"/>
            <a:ext cx="3689058" cy="52803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Bus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30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155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16</cp:revision>
  <dcterms:created xsi:type="dcterms:W3CDTF">2019-12-10T08:45:00Z</dcterms:created>
  <dcterms:modified xsi:type="dcterms:W3CDTF">2019-12-10T13:41:10Z</dcterms:modified>
</cp:coreProperties>
</file>