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590800" y="914400"/>
            <a:ext cx="4648200" cy="1524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মূল্যয়নঃ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819400"/>
            <a:ext cx="6781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ভূমিকম্প কি 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ভূমিকম্পের দুটি কারন লিখ?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ভূমিকম্পের দুটি ফলাফল লিখ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zan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222860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838200" y="914400"/>
            <a:ext cx="32004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বাড়ীর কাজঃ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95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ভুমিকম্পের  ফলাফল সম্পর্কে লিখ?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F4016-1301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90600"/>
            <a:ext cx="4227871" cy="4641850"/>
          </a:xfrm>
          <a:prstGeom prst="rect">
            <a:avLst/>
          </a:prstGeom>
        </p:spPr>
      </p:pic>
      <p:sp>
        <p:nvSpPr>
          <p:cNvPr id="3" name="Right Arrow Callout 2"/>
          <p:cNvSpPr/>
          <p:nvPr/>
        </p:nvSpPr>
        <p:spPr>
          <a:xfrm>
            <a:off x="304800" y="2057400"/>
            <a:ext cx="3886200" cy="2667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bn-BD" dirty="0" smtClean="0"/>
              <a:t>ফারজানা রহমান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bn-BD" dirty="0" smtClean="0"/>
              <a:t>সহকারী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সামাজিক বিজ্ঞান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খলিলপুর হাজী ছানাউল্লাহ্‌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দাখিল মাদ্রাসা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n-BD" dirty="0" smtClean="0"/>
              <a:t>নবম শ্রেনী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 ভূগোল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অধ্যায়ঃ চতুর্থ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৪৫মি</a:t>
            </a:r>
            <a:endParaRPr lang="bn-BD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2819399"/>
            <a:ext cx="9136252" cy="4038601"/>
            <a:chOff x="0" y="2819399"/>
            <a:chExt cx="9136252" cy="4038601"/>
          </a:xfrm>
        </p:grpSpPr>
        <p:pic>
          <p:nvPicPr>
            <p:cNvPr id="2" name="Picture 1" descr="farzana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819400"/>
              <a:ext cx="4952999" cy="4038600"/>
            </a:xfrm>
            <a:prstGeom prst="rect">
              <a:avLst/>
            </a:prstGeom>
          </p:spPr>
        </p:pic>
        <p:pic>
          <p:nvPicPr>
            <p:cNvPr id="3" name="Picture 2" descr="far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00" y="2819399"/>
              <a:ext cx="4183252" cy="4038601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600200" y="762000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ছবিতে কি দেখা যাচ্ছে?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0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পাঠের শিরোনামঃ ভূমিকম্প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1"/>
            <a:ext cx="800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ভূমিকম্প কি তা বলতে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ভূমিকম্পের সময় কি করণীয় তা বলতে পারবে। 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ভূমিকম্পের ফলাফল সম্পর্কে বলতে পারবে।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905000"/>
            <a:ext cx="9144000" cy="4953000"/>
            <a:chOff x="0" y="0"/>
            <a:chExt cx="9144000" cy="6858000"/>
          </a:xfrm>
        </p:grpSpPr>
        <p:pic>
          <p:nvPicPr>
            <p:cNvPr id="2" name="Picture 1" descr="farzan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876800" cy="6858000"/>
            </a:xfrm>
            <a:prstGeom prst="rect">
              <a:avLst/>
            </a:prstGeom>
          </p:spPr>
        </p:pic>
        <p:pic>
          <p:nvPicPr>
            <p:cNvPr id="3" name="Picture 2" descr="farzana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3939" y="0"/>
              <a:ext cx="4280061" cy="68580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6096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পৃথিবীর উপরিতল কোনো কারনে কেঁপে উঠাকে আমরা ভূমিকম্প বলতে পারি।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9144000" cy="6633865"/>
            <a:chOff x="0" y="0"/>
            <a:chExt cx="9144000" cy="6633865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0"/>
              <a:ext cx="9144000" cy="6633865"/>
              <a:chOff x="0" y="0"/>
              <a:chExt cx="9144000" cy="6633865"/>
            </a:xfrm>
          </p:grpSpPr>
          <p:pic>
            <p:nvPicPr>
              <p:cNvPr id="2" name="Picture 1" descr="farzana1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4419600" cy="2875331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0" y="2895600"/>
                <a:ext cx="434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বৃক্ষ নিধনের ফলে ।</a:t>
                </a:r>
              </a:p>
              <a:p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4" name="Picture 3" descr="farzana2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2667" y="0"/>
                <a:ext cx="4741333" cy="2895600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4495800" y="2895601"/>
                <a:ext cx="4648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ভূত্বকের ভিতরে আগ্নেয়গিরির ফলে ।</a:t>
                </a:r>
              </a:p>
              <a:p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" name="Picture 5" descr="farzana3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3352799"/>
                <a:ext cx="4495800" cy="2743201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0" y="6096000"/>
                <a:ext cx="449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সমুদ্রের নিচে কম্পনের সৃষিট হওয়ার ফলে ।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9" name="Picture 8" descr="farzana4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5800" y="3352800"/>
                <a:ext cx="4648200" cy="2764971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724400" y="6172200"/>
                <a:ext cx="441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পাহাড়ের ঢালু অংশে ধস নামার ফলে ।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057400" y="381000"/>
              <a:ext cx="4419600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ভূমিকম্পের কারনঃ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524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ভূমিকম্পের সময় করণীয়ঃ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arzan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600200"/>
            <a:ext cx="3121152" cy="3121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514600"/>
            <a:ext cx="510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ভূমিকম্পের সময় শক্ত কিছুর নিচে লুকাতে হবে ।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ঘর বা লিফটে থাকলে খোলা আকাশের নিচে আসতে হবে।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গাড়িতে থাকলে তা থামাতে হবে।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066800" y="914400"/>
            <a:ext cx="60198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ভূমিকম্পের ফলাফলঃ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514600"/>
            <a:ext cx="601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ভূমিকম্পে ঘরবাড়ী ভেঙ্গে যায় 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ভূমিকম্পে মানুষের মৃত্যু ঘটে 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ভুমিকম্পে যোগাযোগ বিচ্ছিন্ন হয় ।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ভূমিকম্পে ভূমিতে ফাটলের সৃষিট হয় ।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160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স্বাগতম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LAB-5</dc:creator>
  <cp:lastModifiedBy>LAB-5</cp:lastModifiedBy>
  <cp:revision>60</cp:revision>
  <dcterms:created xsi:type="dcterms:W3CDTF">2006-08-16T00:00:00Z</dcterms:created>
  <dcterms:modified xsi:type="dcterms:W3CDTF">2019-12-10T03:39:55Z</dcterms:modified>
</cp:coreProperties>
</file>