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6096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dirty="0" smtClean="0"/>
          </a:p>
          <a:p>
            <a:pPr algn="ctr"/>
            <a:endParaRPr lang="bn-BD" dirty="0" smtClean="0"/>
          </a:p>
          <a:p>
            <a:pPr algn="ctr"/>
            <a:endParaRPr lang="bn-BD" dirty="0" smtClean="0"/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5240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ahlia-red-blossom-bloom-6059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4572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7526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zul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43000"/>
            <a:ext cx="8155662" cy="3572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4572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50292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গ্রাফে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উল্লেখিত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A-B ও C-D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B-C ও D-E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তাপমত্রার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7848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latin typeface="NikoshBAN" pitchFamily="2" charset="0"/>
                <a:cs typeface="NikoshBAN" pitchFamily="2" charset="0"/>
              </a:rPr>
              <a:t>ধণ্যবাদ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bn-BD" dirty="0" smtClean="0"/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মোঃরিয়াজুল ইসলাম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প্রভাষক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রসায়ন বিঞ্জান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বর্ণমালা স্কুল এন্ড কলেজ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মোবায়েল নং ০১৭১৪৫৫৭৪৮৮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 রসায়ন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অধ্যায়ঃ দ্বিতীয়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শ্রেণীঃ একাদশ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 ৪৫ মিঃ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ছবি</a:t>
            </a:r>
            <a:endParaRPr lang="en-US" sz="3600" dirty="0"/>
          </a:p>
        </p:txBody>
      </p:sp>
      <p:pic>
        <p:nvPicPr>
          <p:cNvPr id="3" name="Picture 2" descr="Reazul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3810000" cy="2543175"/>
          </a:xfrm>
          <a:prstGeom prst="rect">
            <a:avLst/>
          </a:prstGeom>
        </p:spPr>
      </p:pic>
      <p:pic>
        <p:nvPicPr>
          <p:cNvPr id="4" name="Picture 3" descr="Reazu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228600"/>
            <a:ext cx="3543722" cy="2353783"/>
          </a:xfrm>
          <a:prstGeom prst="rect">
            <a:avLst/>
          </a:prstGeom>
        </p:spPr>
      </p:pic>
      <p:pic>
        <p:nvPicPr>
          <p:cNvPr id="5" name="Picture 4" descr="Reazul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3429000"/>
            <a:ext cx="3471437" cy="292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পাঠের শিরনাম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057400"/>
            <a:ext cx="533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পদার্থের অবস্থা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5334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9050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পাঠশেষে শিক্ষার্থীরা</a:t>
            </a:r>
          </a:p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5908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১পদার্থ কি তা বলতে পারবে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২ পদার্থ কতো প্রকার তা বলতে পারবে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৩ বিভিন্ন প্রকার পদার্থ চিন্হিত করতে পারবে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azul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95" y="3857469"/>
            <a:ext cx="3810000" cy="2543175"/>
          </a:xfrm>
          <a:prstGeom prst="rect">
            <a:avLst/>
          </a:prstGeom>
        </p:spPr>
      </p:pic>
      <p:pic>
        <p:nvPicPr>
          <p:cNvPr id="4" name="Picture 3" descr="Reazu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733800"/>
            <a:ext cx="3995737" cy="2654017"/>
          </a:xfrm>
          <a:prstGeom prst="rect">
            <a:avLst/>
          </a:prstGeom>
        </p:spPr>
      </p:pic>
      <p:pic>
        <p:nvPicPr>
          <p:cNvPr id="5" name="Picture 4" descr="Reazul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228600"/>
            <a:ext cx="3890516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zu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648" y="685800"/>
            <a:ext cx="744994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zul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810000" cy="2543175"/>
          </a:xfrm>
          <a:prstGeom prst="rect">
            <a:avLst/>
          </a:prstGeom>
        </p:spPr>
      </p:pic>
      <p:pic>
        <p:nvPicPr>
          <p:cNvPr id="3" name="Picture 2" descr="Raz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04800"/>
            <a:ext cx="3913655" cy="2419350"/>
          </a:xfrm>
          <a:prstGeom prst="rect">
            <a:avLst/>
          </a:prstGeom>
        </p:spPr>
      </p:pic>
      <p:pic>
        <p:nvPicPr>
          <p:cNvPr id="4" name="Picture 3" descr="Reazul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429000"/>
            <a:ext cx="3429000" cy="2571750"/>
          </a:xfrm>
          <a:prstGeom prst="rect">
            <a:avLst/>
          </a:prstGeom>
        </p:spPr>
      </p:pic>
      <p:pic>
        <p:nvPicPr>
          <p:cNvPr id="5" name="Picture 4" descr="Reazul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3581400"/>
            <a:ext cx="4441722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752600"/>
            <a:ext cx="678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খন্ড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লোহার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পর্যবেক্ষণ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গ্লাসে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১টি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পাএে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ঢালো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পর্যবেক্ষণ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 ১টি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খালি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বেলুনে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বাতাস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ফুলাও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মুখটি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খুলে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পর্যবেক্ষনের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147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LAB-6</dc:creator>
  <cp:lastModifiedBy>LAB-6</cp:lastModifiedBy>
  <cp:revision>33</cp:revision>
  <dcterms:created xsi:type="dcterms:W3CDTF">2006-08-16T00:00:00Z</dcterms:created>
  <dcterms:modified xsi:type="dcterms:W3CDTF">2019-12-10T04:54:34Z</dcterms:modified>
</cp:coreProperties>
</file>