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5" r:id="rId8"/>
    <p:sldId id="262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1BBBCD-E08A-44B8-8DD8-CFC02D80A14D}" type="doc">
      <dgm:prSet loTypeId="urn:microsoft.com/office/officeart/2005/8/layout/radial6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DA5DEA53-FC60-4906-8AC1-DF6838DD27E2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FE2DA528-E64A-4397-91B4-EF7A66E36E76}" type="parTrans" cxnId="{45B4343E-3F5E-4E61-9399-1BC008694EE5}">
      <dgm:prSet/>
      <dgm:spPr/>
      <dgm:t>
        <a:bodyPr/>
        <a:lstStyle/>
        <a:p>
          <a:endParaRPr lang="en-US"/>
        </a:p>
      </dgm:t>
    </dgm:pt>
    <dgm:pt modelId="{6C5469AB-BAAE-4F00-8CE0-B61542D2CA05}" type="sibTrans" cxnId="{45B4343E-3F5E-4E61-9399-1BC008694EE5}">
      <dgm:prSet/>
      <dgm:spPr/>
      <dgm:t>
        <a:bodyPr/>
        <a:lstStyle/>
        <a:p>
          <a:endParaRPr lang="en-US"/>
        </a:p>
      </dgm:t>
    </dgm:pt>
    <dgm:pt modelId="{CDD25F7E-3A9D-4441-80C7-8C4E53B8029D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9AE85C47-6A0C-4D80-96F5-C41FB9578668}" type="parTrans" cxnId="{77278705-530E-49F5-986E-1BB27BF21620}">
      <dgm:prSet/>
      <dgm:spPr/>
      <dgm:t>
        <a:bodyPr/>
        <a:lstStyle/>
        <a:p>
          <a:endParaRPr lang="en-US"/>
        </a:p>
      </dgm:t>
    </dgm:pt>
    <dgm:pt modelId="{84692E99-01B7-453D-9E3F-9E748264C832}" type="sibTrans" cxnId="{77278705-530E-49F5-986E-1BB27BF21620}">
      <dgm:prSet/>
      <dgm:spPr/>
      <dgm:t>
        <a:bodyPr/>
        <a:lstStyle/>
        <a:p>
          <a:endParaRPr lang="en-US"/>
        </a:p>
      </dgm:t>
    </dgm:pt>
    <dgm:pt modelId="{F6674E24-29D9-4F5B-A4F2-AD66CFFD47BA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803920E2-841F-4647-8C17-0A810A53283F}" type="parTrans" cxnId="{7B4E08A5-E3EA-4EB6-AD17-89B1728F586C}">
      <dgm:prSet/>
      <dgm:spPr/>
      <dgm:t>
        <a:bodyPr/>
        <a:lstStyle/>
        <a:p>
          <a:endParaRPr lang="en-US"/>
        </a:p>
      </dgm:t>
    </dgm:pt>
    <dgm:pt modelId="{92CE808C-9B10-4170-84CF-469769B15F79}" type="sibTrans" cxnId="{7B4E08A5-E3EA-4EB6-AD17-89B1728F586C}">
      <dgm:prSet/>
      <dgm:spPr/>
      <dgm:t>
        <a:bodyPr/>
        <a:lstStyle/>
        <a:p>
          <a:endParaRPr lang="en-US"/>
        </a:p>
      </dgm:t>
    </dgm:pt>
    <dgm:pt modelId="{DF629C7D-ACCC-4EC6-B63B-01B219DA2040}" type="pres">
      <dgm:prSet presAssocID="{0F1BBBCD-E08A-44B8-8DD8-CFC02D80A14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1C5DCB-B5AE-4374-AD1B-D8F8DB4F7CBA}" type="pres">
      <dgm:prSet presAssocID="{DA5DEA53-FC60-4906-8AC1-DF6838DD27E2}" presName="centerShape" presStyleLbl="node0" presStyleIdx="0" presStyleCnt="1"/>
      <dgm:spPr/>
      <dgm:t>
        <a:bodyPr/>
        <a:lstStyle/>
        <a:p>
          <a:endParaRPr lang="en-US"/>
        </a:p>
      </dgm:t>
    </dgm:pt>
    <dgm:pt modelId="{2422A3E4-2DC4-4E0B-BA70-52072E636230}" type="pres">
      <dgm:prSet presAssocID="{CDD25F7E-3A9D-4441-80C7-8C4E53B8029D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2C7CD6-B3F4-4453-B6D5-C4E2EC59CA0F}" type="pres">
      <dgm:prSet presAssocID="{CDD25F7E-3A9D-4441-80C7-8C4E53B8029D}" presName="dummy" presStyleCnt="0"/>
      <dgm:spPr/>
    </dgm:pt>
    <dgm:pt modelId="{C8D309B5-9747-477E-8363-C9B2DDD0DCC3}" type="pres">
      <dgm:prSet presAssocID="{84692E99-01B7-453D-9E3F-9E748264C832}" presName="sibTrans" presStyleLbl="sibTrans2D1" presStyleIdx="0" presStyleCnt="2"/>
      <dgm:spPr/>
      <dgm:t>
        <a:bodyPr/>
        <a:lstStyle/>
        <a:p>
          <a:endParaRPr lang="en-US"/>
        </a:p>
      </dgm:t>
    </dgm:pt>
    <dgm:pt modelId="{D4EA9821-8844-4E78-815F-040FBCE12640}" type="pres">
      <dgm:prSet presAssocID="{F6674E24-29D9-4F5B-A4F2-AD66CFFD47BA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EF1979-A9C7-48A5-B08E-37937B64E841}" type="pres">
      <dgm:prSet presAssocID="{F6674E24-29D9-4F5B-A4F2-AD66CFFD47BA}" presName="dummy" presStyleCnt="0"/>
      <dgm:spPr/>
    </dgm:pt>
    <dgm:pt modelId="{4C217790-A5FB-469E-B622-FBADB48E0F61}" type="pres">
      <dgm:prSet presAssocID="{92CE808C-9B10-4170-84CF-469769B15F79}" presName="sibTrans" presStyleLbl="sibTrans2D1" presStyleIdx="1" presStyleCnt="2"/>
      <dgm:spPr/>
      <dgm:t>
        <a:bodyPr/>
        <a:lstStyle/>
        <a:p>
          <a:endParaRPr lang="en-US"/>
        </a:p>
      </dgm:t>
    </dgm:pt>
  </dgm:ptLst>
  <dgm:cxnLst>
    <dgm:cxn modelId="{7B4E08A5-E3EA-4EB6-AD17-89B1728F586C}" srcId="{DA5DEA53-FC60-4906-8AC1-DF6838DD27E2}" destId="{F6674E24-29D9-4F5B-A4F2-AD66CFFD47BA}" srcOrd="1" destOrd="0" parTransId="{803920E2-841F-4647-8C17-0A810A53283F}" sibTransId="{92CE808C-9B10-4170-84CF-469769B15F79}"/>
    <dgm:cxn modelId="{A6E33E64-EC50-4E46-9303-4A7E4B882276}" type="presOf" srcId="{DA5DEA53-FC60-4906-8AC1-DF6838DD27E2}" destId="{B41C5DCB-B5AE-4374-AD1B-D8F8DB4F7CBA}" srcOrd="0" destOrd="0" presId="urn:microsoft.com/office/officeart/2005/8/layout/radial6"/>
    <dgm:cxn modelId="{4480343B-3F8E-49A8-8767-855C646A6707}" type="presOf" srcId="{0F1BBBCD-E08A-44B8-8DD8-CFC02D80A14D}" destId="{DF629C7D-ACCC-4EC6-B63B-01B219DA2040}" srcOrd="0" destOrd="0" presId="urn:microsoft.com/office/officeart/2005/8/layout/radial6"/>
    <dgm:cxn modelId="{0857C5C1-6EC8-4A71-ACD8-5401518D111A}" type="presOf" srcId="{F6674E24-29D9-4F5B-A4F2-AD66CFFD47BA}" destId="{D4EA9821-8844-4E78-815F-040FBCE12640}" srcOrd="0" destOrd="0" presId="urn:microsoft.com/office/officeart/2005/8/layout/radial6"/>
    <dgm:cxn modelId="{075C50FA-64B9-4847-9976-01730CE9F10F}" type="presOf" srcId="{84692E99-01B7-453D-9E3F-9E748264C832}" destId="{C8D309B5-9747-477E-8363-C9B2DDD0DCC3}" srcOrd="0" destOrd="0" presId="urn:microsoft.com/office/officeart/2005/8/layout/radial6"/>
    <dgm:cxn modelId="{30E457F8-4410-477D-ABE0-EF4504F2F2BA}" type="presOf" srcId="{CDD25F7E-3A9D-4441-80C7-8C4E53B8029D}" destId="{2422A3E4-2DC4-4E0B-BA70-52072E636230}" srcOrd="0" destOrd="0" presId="urn:microsoft.com/office/officeart/2005/8/layout/radial6"/>
    <dgm:cxn modelId="{77278705-530E-49F5-986E-1BB27BF21620}" srcId="{DA5DEA53-FC60-4906-8AC1-DF6838DD27E2}" destId="{CDD25F7E-3A9D-4441-80C7-8C4E53B8029D}" srcOrd="0" destOrd="0" parTransId="{9AE85C47-6A0C-4D80-96F5-C41FB9578668}" sibTransId="{84692E99-01B7-453D-9E3F-9E748264C832}"/>
    <dgm:cxn modelId="{EE07B9F2-4AB6-4C15-8558-4433AD689DA5}" type="presOf" srcId="{92CE808C-9B10-4170-84CF-469769B15F79}" destId="{4C217790-A5FB-469E-B622-FBADB48E0F61}" srcOrd="0" destOrd="0" presId="urn:microsoft.com/office/officeart/2005/8/layout/radial6"/>
    <dgm:cxn modelId="{45B4343E-3F5E-4E61-9399-1BC008694EE5}" srcId="{0F1BBBCD-E08A-44B8-8DD8-CFC02D80A14D}" destId="{DA5DEA53-FC60-4906-8AC1-DF6838DD27E2}" srcOrd="0" destOrd="0" parTransId="{FE2DA528-E64A-4397-91B4-EF7A66E36E76}" sibTransId="{6C5469AB-BAAE-4F00-8CE0-B61542D2CA05}"/>
    <dgm:cxn modelId="{131D53F5-67F1-4864-B594-2D12ABFA10C6}" type="presParOf" srcId="{DF629C7D-ACCC-4EC6-B63B-01B219DA2040}" destId="{B41C5DCB-B5AE-4374-AD1B-D8F8DB4F7CBA}" srcOrd="0" destOrd="0" presId="urn:microsoft.com/office/officeart/2005/8/layout/radial6"/>
    <dgm:cxn modelId="{65FF6458-DA70-48B3-81B3-F4A8D20303F3}" type="presParOf" srcId="{DF629C7D-ACCC-4EC6-B63B-01B219DA2040}" destId="{2422A3E4-2DC4-4E0B-BA70-52072E636230}" srcOrd="1" destOrd="0" presId="urn:microsoft.com/office/officeart/2005/8/layout/radial6"/>
    <dgm:cxn modelId="{4FFD373F-52F3-49B2-B020-93A932F0D880}" type="presParOf" srcId="{DF629C7D-ACCC-4EC6-B63B-01B219DA2040}" destId="{0B2C7CD6-B3F4-4453-B6D5-C4E2EC59CA0F}" srcOrd="2" destOrd="0" presId="urn:microsoft.com/office/officeart/2005/8/layout/radial6"/>
    <dgm:cxn modelId="{59A7BB05-86FD-496D-B296-DAF1501BC4CD}" type="presParOf" srcId="{DF629C7D-ACCC-4EC6-B63B-01B219DA2040}" destId="{C8D309B5-9747-477E-8363-C9B2DDD0DCC3}" srcOrd="3" destOrd="0" presId="urn:microsoft.com/office/officeart/2005/8/layout/radial6"/>
    <dgm:cxn modelId="{75CE5DB6-196A-4433-9C30-68B17F23BC25}" type="presParOf" srcId="{DF629C7D-ACCC-4EC6-B63B-01B219DA2040}" destId="{D4EA9821-8844-4E78-815F-040FBCE12640}" srcOrd="4" destOrd="0" presId="urn:microsoft.com/office/officeart/2005/8/layout/radial6"/>
    <dgm:cxn modelId="{CBC14EE6-B74C-4171-8E55-FC01A2B99C82}" type="presParOf" srcId="{DF629C7D-ACCC-4EC6-B63B-01B219DA2040}" destId="{F7EF1979-A9C7-48A5-B08E-37937B64E841}" srcOrd="5" destOrd="0" presId="urn:microsoft.com/office/officeart/2005/8/layout/radial6"/>
    <dgm:cxn modelId="{9D1C8675-FADC-4038-8D1A-7D8AC26673AA}" type="presParOf" srcId="{DF629C7D-ACCC-4EC6-B63B-01B219DA2040}" destId="{4C217790-A5FB-469E-B622-FBADB48E0F61}" srcOrd="6" destOrd="0" presId="urn:microsoft.com/office/officeart/2005/8/layout/radial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B69312-38C2-4A42-892F-FA11BF7F8012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04E735-CBA4-4874-B73A-4306AA528ECA}">
      <dgm:prSet phldrT="[Text]"/>
      <dgm:spPr/>
      <dgm:t>
        <a:bodyPr/>
        <a:lstStyle/>
        <a:p>
          <a:endParaRPr lang="en-US" dirty="0"/>
        </a:p>
      </dgm:t>
    </dgm:pt>
    <dgm:pt modelId="{81EEEC4C-39BA-47D4-8342-33C069125D16}" type="parTrans" cxnId="{B769CB56-D582-424C-854F-80B648EEA9C3}">
      <dgm:prSet/>
      <dgm:spPr/>
      <dgm:t>
        <a:bodyPr/>
        <a:lstStyle/>
        <a:p>
          <a:endParaRPr lang="en-US"/>
        </a:p>
      </dgm:t>
    </dgm:pt>
    <dgm:pt modelId="{5D4C3F08-755D-42C2-8DD4-688A1CF6BCB6}" type="sibTrans" cxnId="{B769CB56-D582-424C-854F-80B648EEA9C3}">
      <dgm:prSet/>
      <dgm:spPr/>
      <dgm:t>
        <a:bodyPr/>
        <a:lstStyle/>
        <a:p>
          <a:endParaRPr lang="en-US"/>
        </a:p>
      </dgm:t>
    </dgm:pt>
    <dgm:pt modelId="{9F2B0BEE-1ADD-4C4F-BED9-DAE77F2D5AC2}">
      <dgm:prSet phldrT="[Text]"/>
      <dgm:spPr/>
      <dgm:t>
        <a:bodyPr/>
        <a:lstStyle/>
        <a:p>
          <a:endParaRPr lang="en-US" dirty="0"/>
        </a:p>
      </dgm:t>
    </dgm:pt>
    <dgm:pt modelId="{C6E9FD00-B521-4F08-9FC1-378EB0DD078F}" type="parTrans" cxnId="{54BAEA59-2F99-456B-83C3-DE3A14AB7453}">
      <dgm:prSet/>
      <dgm:spPr/>
      <dgm:t>
        <a:bodyPr/>
        <a:lstStyle/>
        <a:p>
          <a:endParaRPr lang="en-US"/>
        </a:p>
      </dgm:t>
    </dgm:pt>
    <dgm:pt modelId="{63FC5964-8524-4D1A-AA60-3EEA718ABEF3}" type="sibTrans" cxnId="{54BAEA59-2F99-456B-83C3-DE3A14AB7453}">
      <dgm:prSet/>
      <dgm:spPr/>
      <dgm:t>
        <a:bodyPr/>
        <a:lstStyle/>
        <a:p>
          <a:endParaRPr lang="en-US"/>
        </a:p>
      </dgm:t>
    </dgm:pt>
    <dgm:pt modelId="{6F029FF1-0FB0-4509-9170-99948F716D62}">
      <dgm:prSet phldrT="[Text]"/>
      <dgm:spPr/>
      <dgm:t>
        <a:bodyPr/>
        <a:lstStyle/>
        <a:p>
          <a:r>
            <a:rPr lang="bn-BD" smtClean="0"/>
            <a:t>ল্ল</a:t>
          </a:r>
          <a:endParaRPr lang="en-US"/>
        </a:p>
      </dgm:t>
    </dgm:pt>
    <dgm:pt modelId="{18F32DE6-D504-41EF-AB54-361DE4C1BFA2}" type="parTrans" cxnId="{1D97C246-6768-4716-86C9-DC0D72542D63}">
      <dgm:prSet/>
      <dgm:spPr/>
      <dgm:t>
        <a:bodyPr/>
        <a:lstStyle/>
        <a:p>
          <a:endParaRPr lang="en-US"/>
        </a:p>
      </dgm:t>
    </dgm:pt>
    <dgm:pt modelId="{DC229CF5-0D81-4A96-BD0F-66374E91B412}" type="sibTrans" cxnId="{1D97C246-6768-4716-86C9-DC0D72542D63}">
      <dgm:prSet/>
      <dgm:spPr/>
      <dgm:t>
        <a:bodyPr/>
        <a:lstStyle/>
        <a:p>
          <a:endParaRPr lang="en-US"/>
        </a:p>
      </dgm:t>
    </dgm:pt>
    <dgm:pt modelId="{7846E998-BFDB-4BE5-AB63-95D5BA0B46D3}">
      <dgm:prSet phldrT="[Text]" phldr="1"/>
      <dgm:spPr/>
      <dgm:t>
        <a:bodyPr/>
        <a:lstStyle/>
        <a:p>
          <a:endParaRPr lang="en-US"/>
        </a:p>
      </dgm:t>
    </dgm:pt>
    <dgm:pt modelId="{DA509AD8-B835-4858-8F31-0FE0066CF43B}" type="parTrans" cxnId="{879BD38F-FC04-449B-BE16-7F6351F4FDDC}">
      <dgm:prSet/>
      <dgm:spPr/>
      <dgm:t>
        <a:bodyPr/>
        <a:lstStyle/>
        <a:p>
          <a:endParaRPr lang="en-US"/>
        </a:p>
      </dgm:t>
    </dgm:pt>
    <dgm:pt modelId="{70D664C3-86EC-4095-BCDB-0CDB6BEB36E8}" type="sibTrans" cxnId="{879BD38F-FC04-449B-BE16-7F6351F4FDDC}">
      <dgm:prSet/>
      <dgm:spPr/>
      <dgm:t>
        <a:bodyPr/>
        <a:lstStyle/>
        <a:p>
          <a:endParaRPr lang="en-US"/>
        </a:p>
      </dgm:t>
    </dgm:pt>
    <dgm:pt modelId="{2CDEEC57-6E48-40DE-9338-8104E4419FA0}">
      <dgm:prSet phldrT="[Text]" phldr="1"/>
      <dgm:spPr/>
      <dgm:t>
        <a:bodyPr/>
        <a:lstStyle/>
        <a:p>
          <a:endParaRPr lang="en-US" dirty="0"/>
        </a:p>
      </dgm:t>
    </dgm:pt>
    <dgm:pt modelId="{774C8429-A6AC-4812-9ABE-6220F28AD32C}" type="parTrans" cxnId="{B5A4ED01-AE3C-4890-A318-17494BA550C5}">
      <dgm:prSet/>
      <dgm:spPr/>
      <dgm:t>
        <a:bodyPr/>
        <a:lstStyle/>
        <a:p>
          <a:endParaRPr lang="en-US"/>
        </a:p>
      </dgm:t>
    </dgm:pt>
    <dgm:pt modelId="{835A7E1E-17C7-4D85-B1A5-9D5D7C74D0A3}" type="sibTrans" cxnId="{B5A4ED01-AE3C-4890-A318-17494BA550C5}">
      <dgm:prSet/>
      <dgm:spPr/>
      <dgm:t>
        <a:bodyPr/>
        <a:lstStyle/>
        <a:p>
          <a:endParaRPr lang="en-US"/>
        </a:p>
      </dgm:t>
    </dgm:pt>
    <dgm:pt modelId="{5DF11AFA-1235-42EB-B27B-F0C94FD82FC4}" type="pres">
      <dgm:prSet presAssocID="{3EB69312-38C2-4A42-892F-FA11BF7F801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5266263-9495-4476-BCAF-B9831ABB4CA6}" type="pres">
      <dgm:prSet presAssocID="{1A04E735-CBA4-4874-B73A-4306AA528ECA}" presName="centerShape" presStyleLbl="node0" presStyleIdx="0" presStyleCnt="1"/>
      <dgm:spPr/>
      <dgm:t>
        <a:bodyPr/>
        <a:lstStyle/>
        <a:p>
          <a:endParaRPr lang="en-US"/>
        </a:p>
      </dgm:t>
    </dgm:pt>
    <dgm:pt modelId="{F83AC56D-6814-4238-B366-9306F57E4886}" type="pres">
      <dgm:prSet presAssocID="{9F2B0BEE-1ADD-4C4F-BED9-DAE77F2D5AC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5A0AA8-55AB-4DA6-B1A4-4008A2C432E0}" type="pres">
      <dgm:prSet presAssocID="{9F2B0BEE-1ADD-4C4F-BED9-DAE77F2D5AC2}" presName="dummy" presStyleCnt="0"/>
      <dgm:spPr/>
    </dgm:pt>
    <dgm:pt modelId="{A01F629C-C118-4534-B4CB-B099750A8493}" type="pres">
      <dgm:prSet presAssocID="{63FC5964-8524-4D1A-AA60-3EEA718ABEF3}" presName="sibTrans" presStyleLbl="sibTrans2D1" presStyleIdx="0" presStyleCnt="4"/>
      <dgm:spPr/>
    </dgm:pt>
    <dgm:pt modelId="{F32D389D-22CA-47D2-8E10-2A3B60B1784C}" type="pres">
      <dgm:prSet presAssocID="{6F029FF1-0FB0-4509-9170-99948F716D62}" presName="node" presStyleLbl="node1" presStyleIdx="1" presStyleCnt="4">
        <dgm:presLayoutVars>
          <dgm:bulletEnabled val="1"/>
        </dgm:presLayoutVars>
      </dgm:prSet>
      <dgm:spPr/>
    </dgm:pt>
    <dgm:pt modelId="{FCA214F1-86FE-4616-8780-27EB3DAE2774}" type="pres">
      <dgm:prSet presAssocID="{6F029FF1-0FB0-4509-9170-99948F716D62}" presName="dummy" presStyleCnt="0"/>
      <dgm:spPr/>
    </dgm:pt>
    <dgm:pt modelId="{193DCE2C-CF0F-4445-9962-E38FEA86DA39}" type="pres">
      <dgm:prSet presAssocID="{DC229CF5-0D81-4A96-BD0F-66374E91B412}" presName="sibTrans" presStyleLbl="sibTrans2D1" presStyleIdx="1" presStyleCnt="4"/>
      <dgm:spPr/>
    </dgm:pt>
    <dgm:pt modelId="{F06CD4C2-2897-4BCC-9CE7-A5BDB3D9921E}" type="pres">
      <dgm:prSet presAssocID="{7846E998-BFDB-4BE5-AB63-95D5BA0B46D3}" presName="node" presStyleLbl="node1" presStyleIdx="2" presStyleCnt="4">
        <dgm:presLayoutVars>
          <dgm:bulletEnabled val="1"/>
        </dgm:presLayoutVars>
      </dgm:prSet>
      <dgm:spPr/>
    </dgm:pt>
    <dgm:pt modelId="{86533290-FA20-4C9B-8E04-9EA1AB8043C8}" type="pres">
      <dgm:prSet presAssocID="{7846E998-BFDB-4BE5-AB63-95D5BA0B46D3}" presName="dummy" presStyleCnt="0"/>
      <dgm:spPr/>
    </dgm:pt>
    <dgm:pt modelId="{BA9B450E-BDBC-4834-BD2A-AC50308EADE7}" type="pres">
      <dgm:prSet presAssocID="{70D664C3-86EC-4095-BCDB-0CDB6BEB36E8}" presName="sibTrans" presStyleLbl="sibTrans2D1" presStyleIdx="2" presStyleCnt="4"/>
      <dgm:spPr/>
    </dgm:pt>
    <dgm:pt modelId="{E618C8F9-FDD1-4E6B-AB93-FF034953029D}" type="pres">
      <dgm:prSet presAssocID="{2CDEEC57-6E48-40DE-9338-8104E4419FA0}" presName="node" presStyleLbl="node1" presStyleIdx="3" presStyleCnt="4">
        <dgm:presLayoutVars>
          <dgm:bulletEnabled val="1"/>
        </dgm:presLayoutVars>
      </dgm:prSet>
      <dgm:spPr/>
    </dgm:pt>
    <dgm:pt modelId="{745264ED-54C3-41D2-9019-DDB85A1C4FA5}" type="pres">
      <dgm:prSet presAssocID="{2CDEEC57-6E48-40DE-9338-8104E4419FA0}" presName="dummy" presStyleCnt="0"/>
      <dgm:spPr/>
    </dgm:pt>
    <dgm:pt modelId="{217859A6-A7F2-4B16-84DF-9E8A26AB1BB6}" type="pres">
      <dgm:prSet presAssocID="{835A7E1E-17C7-4D85-B1A5-9D5D7C74D0A3}" presName="sibTrans" presStyleLbl="sibTrans2D1" presStyleIdx="3" presStyleCnt="4"/>
      <dgm:spPr/>
    </dgm:pt>
  </dgm:ptLst>
  <dgm:cxnLst>
    <dgm:cxn modelId="{80A71143-E882-43E1-BD7F-98922DE7A203}" type="presOf" srcId="{70D664C3-86EC-4095-BCDB-0CDB6BEB36E8}" destId="{BA9B450E-BDBC-4834-BD2A-AC50308EADE7}" srcOrd="0" destOrd="0" presId="urn:microsoft.com/office/officeart/2005/8/layout/radial6"/>
    <dgm:cxn modelId="{B769CB56-D582-424C-854F-80B648EEA9C3}" srcId="{3EB69312-38C2-4A42-892F-FA11BF7F8012}" destId="{1A04E735-CBA4-4874-B73A-4306AA528ECA}" srcOrd="0" destOrd="0" parTransId="{81EEEC4C-39BA-47D4-8342-33C069125D16}" sibTransId="{5D4C3F08-755D-42C2-8DD4-688A1CF6BCB6}"/>
    <dgm:cxn modelId="{A7812C41-D899-4BD5-80DC-13F133C53D58}" type="presOf" srcId="{835A7E1E-17C7-4D85-B1A5-9D5D7C74D0A3}" destId="{217859A6-A7F2-4B16-84DF-9E8A26AB1BB6}" srcOrd="0" destOrd="0" presId="urn:microsoft.com/office/officeart/2005/8/layout/radial6"/>
    <dgm:cxn modelId="{37D2F8F8-6557-4621-A520-627A568C5532}" type="presOf" srcId="{2CDEEC57-6E48-40DE-9338-8104E4419FA0}" destId="{E618C8F9-FDD1-4E6B-AB93-FF034953029D}" srcOrd="0" destOrd="0" presId="urn:microsoft.com/office/officeart/2005/8/layout/radial6"/>
    <dgm:cxn modelId="{D2A65DED-B575-4641-9DCB-A183A95410F5}" type="presOf" srcId="{1A04E735-CBA4-4874-B73A-4306AA528ECA}" destId="{25266263-9495-4476-BCAF-B9831ABB4CA6}" srcOrd="0" destOrd="0" presId="urn:microsoft.com/office/officeart/2005/8/layout/radial6"/>
    <dgm:cxn modelId="{78FB2321-0AA4-4F13-8884-C960955E479A}" type="presOf" srcId="{6F029FF1-0FB0-4509-9170-99948F716D62}" destId="{F32D389D-22CA-47D2-8E10-2A3B60B1784C}" srcOrd="0" destOrd="0" presId="urn:microsoft.com/office/officeart/2005/8/layout/radial6"/>
    <dgm:cxn modelId="{221AC96E-0BC7-4602-BD3E-C18B9F0F52D2}" type="presOf" srcId="{3EB69312-38C2-4A42-892F-FA11BF7F8012}" destId="{5DF11AFA-1235-42EB-B27B-F0C94FD82FC4}" srcOrd="0" destOrd="0" presId="urn:microsoft.com/office/officeart/2005/8/layout/radial6"/>
    <dgm:cxn modelId="{B5A4ED01-AE3C-4890-A318-17494BA550C5}" srcId="{1A04E735-CBA4-4874-B73A-4306AA528ECA}" destId="{2CDEEC57-6E48-40DE-9338-8104E4419FA0}" srcOrd="3" destOrd="0" parTransId="{774C8429-A6AC-4812-9ABE-6220F28AD32C}" sibTransId="{835A7E1E-17C7-4D85-B1A5-9D5D7C74D0A3}"/>
    <dgm:cxn modelId="{1D97C246-6768-4716-86C9-DC0D72542D63}" srcId="{1A04E735-CBA4-4874-B73A-4306AA528ECA}" destId="{6F029FF1-0FB0-4509-9170-99948F716D62}" srcOrd="1" destOrd="0" parTransId="{18F32DE6-D504-41EF-AB54-361DE4C1BFA2}" sibTransId="{DC229CF5-0D81-4A96-BD0F-66374E91B412}"/>
    <dgm:cxn modelId="{54BAEA59-2F99-456B-83C3-DE3A14AB7453}" srcId="{1A04E735-CBA4-4874-B73A-4306AA528ECA}" destId="{9F2B0BEE-1ADD-4C4F-BED9-DAE77F2D5AC2}" srcOrd="0" destOrd="0" parTransId="{C6E9FD00-B521-4F08-9FC1-378EB0DD078F}" sibTransId="{63FC5964-8524-4D1A-AA60-3EEA718ABEF3}"/>
    <dgm:cxn modelId="{879BD38F-FC04-449B-BE16-7F6351F4FDDC}" srcId="{1A04E735-CBA4-4874-B73A-4306AA528ECA}" destId="{7846E998-BFDB-4BE5-AB63-95D5BA0B46D3}" srcOrd="2" destOrd="0" parTransId="{DA509AD8-B835-4858-8F31-0FE0066CF43B}" sibTransId="{70D664C3-86EC-4095-BCDB-0CDB6BEB36E8}"/>
    <dgm:cxn modelId="{A04D38CA-0659-42C4-A059-08B8675B8641}" type="presOf" srcId="{63FC5964-8524-4D1A-AA60-3EEA718ABEF3}" destId="{A01F629C-C118-4534-B4CB-B099750A8493}" srcOrd="0" destOrd="0" presId="urn:microsoft.com/office/officeart/2005/8/layout/radial6"/>
    <dgm:cxn modelId="{C99FB5E2-7514-4EB6-8D60-FC1B8F3A512C}" type="presOf" srcId="{9F2B0BEE-1ADD-4C4F-BED9-DAE77F2D5AC2}" destId="{F83AC56D-6814-4238-B366-9306F57E4886}" srcOrd="0" destOrd="0" presId="urn:microsoft.com/office/officeart/2005/8/layout/radial6"/>
    <dgm:cxn modelId="{0E8E868E-9C40-43DC-B2C4-1001464C6291}" type="presOf" srcId="{DC229CF5-0D81-4A96-BD0F-66374E91B412}" destId="{193DCE2C-CF0F-4445-9962-E38FEA86DA39}" srcOrd="0" destOrd="0" presId="urn:microsoft.com/office/officeart/2005/8/layout/radial6"/>
    <dgm:cxn modelId="{90687D6C-F7E4-412C-A6FA-4267D6149F9E}" type="presOf" srcId="{7846E998-BFDB-4BE5-AB63-95D5BA0B46D3}" destId="{F06CD4C2-2897-4BCC-9CE7-A5BDB3D9921E}" srcOrd="0" destOrd="0" presId="urn:microsoft.com/office/officeart/2005/8/layout/radial6"/>
    <dgm:cxn modelId="{16BD1A62-ABD4-430D-AC15-662F9A77F243}" type="presParOf" srcId="{5DF11AFA-1235-42EB-B27B-F0C94FD82FC4}" destId="{25266263-9495-4476-BCAF-B9831ABB4CA6}" srcOrd="0" destOrd="0" presId="urn:microsoft.com/office/officeart/2005/8/layout/radial6"/>
    <dgm:cxn modelId="{E1BEB6AF-E2C7-438D-8D6F-3256FA4E9C9E}" type="presParOf" srcId="{5DF11AFA-1235-42EB-B27B-F0C94FD82FC4}" destId="{F83AC56D-6814-4238-B366-9306F57E4886}" srcOrd="1" destOrd="0" presId="urn:microsoft.com/office/officeart/2005/8/layout/radial6"/>
    <dgm:cxn modelId="{A2044E96-8C32-4CC9-AF86-7EE6E0FEF19E}" type="presParOf" srcId="{5DF11AFA-1235-42EB-B27B-F0C94FD82FC4}" destId="{125A0AA8-55AB-4DA6-B1A4-4008A2C432E0}" srcOrd="2" destOrd="0" presId="urn:microsoft.com/office/officeart/2005/8/layout/radial6"/>
    <dgm:cxn modelId="{8D57DACC-7A05-4517-9011-F1CF99C36BC9}" type="presParOf" srcId="{5DF11AFA-1235-42EB-B27B-F0C94FD82FC4}" destId="{A01F629C-C118-4534-B4CB-B099750A8493}" srcOrd="3" destOrd="0" presId="urn:microsoft.com/office/officeart/2005/8/layout/radial6"/>
    <dgm:cxn modelId="{0073BBD0-6128-4D16-B801-A09B4A222A5A}" type="presParOf" srcId="{5DF11AFA-1235-42EB-B27B-F0C94FD82FC4}" destId="{F32D389D-22CA-47D2-8E10-2A3B60B1784C}" srcOrd="4" destOrd="0" presId="urn:microsoft.com/office/officeart/2005/8/layout/radial6"/>
    <dgm:cxn modelId="{635BF6AF-AB78-4ED9-AACA-47485DB01D0D}" type="presParOf" srcId="{5DF11AFA-1235-42EB-B27B-F0C94FD82FC4}" destId="{FCA214F1-86FE-4616-8780-27EB3DAE2774}" srcOrd="5" destOrd="0" presId="urn:microsoft.com/office/officeart/2005/8/layout/radial6"/>
    <dgm:cxn modelId="{87B8B9F0-A64F-435B-BAD8-490CB48B3445}" type="presParOf" srcId="{5DF11AFA-1235-42EB-B27B-F0C94FD82FC4}" destId="{193DCE2C-CF0F-4445-9962-E38FEA86DA39}" srcOrd="6" destOrd="0" presId="urn:microsoft.com/office/officeart/2005/8/layout/radial6"/>
    <dgm:cxn modelId="{79069FB6-1D5D-4083-A531-3D4CFE499A7B}" type="presParOf" srcId="{5DF11AFA-1235-42EB-B27B-F0C94FD82FC4}" destId="{F06CD4C2-2897-4BCC-9CE7-A5BDB3D9921E}" srcOrd="7" destOrd="0" presId="urn:microsoft.com/office/officeart/2005/8/layout/radial6"/>
    <dgm:cxn modelId="{E233510B-8B09-46C3-A172-3C3B3C935010}" type="presParOf" srcId="{5DF11AFA-1235-42EB-B27B-F0C94FD82FC4}" destId="{86533290-FA20-4C9B-8E04-9EA1AB8043C8}" srcOrd="8" destOrd="0" presId="urn:microsoft.com/office/officeart/2005/8/layout/radial6"/>
    <dgm:cxn modelId="{DFBCDCDC-EF52-4201-AD46-5BBA3CA8D697}" type="presParOf" srcId="{5DF11AFA-1235-42EB-B27B-F0C94FD82FC4}" destId="{BA9B450E-BDBC-4834-BD2A-AC50308EADE7}" srcOrd="9" destOrd="0" presId="urn:microsoft.com/office/officeart/2005/8/layout/radial6"/>
    <dgm:cxn modelId="{7428E4A7-B579-49FA-A43B-63F37ADB08F9}" type="presParOf" srcId="{5DF11AFA-1235-42EB-B27B-F0C94FD82FC4}" destId="{E618C8F9-FDD1-4E6B-AB93-FF034953029D}" srcOrd="10" destOrd="0" presId="urn:microsoft.com/office/officeart/2005/8/layout/radial6"/>
    <dgm:cxn modelId="{8A3024B8-3672-4387-A9F9-525FD8B15664}" type="presParOf" srcId="{5DF11AFA-1235-42EB-B27B-F0C94FD82FC4}" destId="{745264ED-54C3-41D2-9019-DDB85A1C4FA5}" srcOrd="11" destOrd="0" presId="urn:microsoft.com/office/officeart/2005/8/layout/radial6"/>
    <dgm:cxn modelId="{A3D07F40-48A0-43B8-BF4D-5B1BDD071FE6}" type="presParOf" srcId="{5DF11AFA-1235-42EB-B27B-F0C94FD82FC4}" destId="{217859A6-A7F2-4B16-84DF-9E8A26AB1BB6}" srcOrd="12" destOrd="0" presId="urn:microsoft.com/office/officeart/2005/8/layout/radial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i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667000"/>
            <a:ext cx="3810000" cy="31805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9906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মোছাঃ শামীমা</a:t>
            </a:r>
            <a:r>
              <a:rPr lang="bn-BD" dirty="0" smtClean="0"/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খাতুন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প্রভাষক  জীববিজ্ঞান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ভবানীপুর ডিগ্রী কলেজ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বিষয়ঃজীববিজ্ঞান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অধ্যায়ঃ পঞ্চম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শ্রেণিঃ একাদশ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সময়ঃ ৪০ মিঃ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atomy-heart_inline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554" y="1371600"/>
            <a:ext cx="6413046" cy="4788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21336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পাঠের শিরনাম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34290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হৃদপিন্ড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066800"/>
            <a:ext cx="7391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শিখন ফল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 শেষে শিক্ষার্থীরা শিখবে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হৃৎপিণ্ড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কি বলতে পারবে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হৃৎপিণ্ডের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কাজ বলতে পারবে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হৃৎপিণ্ড কয় প্রকোষ্ঠবিশিষ্ট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বলতে পারবে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11898868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হৃদপিণ্ড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0" y="2571750"/>
            <a:ext cx="2857500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191000" y="1600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রক্ত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ar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0"/>
            <a:ext cx="908685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189</TotalTime>
  <Words>44</Words>
  <Application>Microsoft Office PowerPoint</Application>
  <PresentationFormat>On-screen Show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Flow</vt:lpstr>
      <vt:lpstr>Slide 1</vt:lpstr>
      <vt:lpstr>পরিচিতি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LAB-2</dc:creator>
  <cp:lastModifiedBy>LAB-2</cp:lastModifiedBy>
  <cp:revision>29</cp:revision>
  <dcterms:created xsi:type="dcterms:W3CDTF">2006-08-16T00:00:00Z</dcterms:created>
  <dcterms:modified xsi:type="dcterms:W3CDTF">2019-12-10T03:26:08Z</dcterms:modified>
</cp:coreProperties>
</file>