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60" r:id="rId3"/>
    <p:sldId id="266" r:id="rId4"/>
    <p:sldId id="267" r:id="rId5"/>
    <p:sldId id="268" r:id="rId6"/>
    <p:sldId id="274" r:id="rId7"/>
    <p:sldId id="275" r:id="rId8"/>
    <p:sldId id="276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440863_160324738125739_552514539357380381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5613400" cy="42100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0600" y="5334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2860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২।বিচরনকাল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৩।পাল্লা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38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1336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গতিপথ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অধিবৃত্ত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গানিতিকভাবে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0440863_160324738125739_552514539357380381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09800"/>
            <a:ext cx="5410200" cy="40576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066800"/>
            <a:ext cx="2590800" cy="1051560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590800"/>
            <a:ext cx="3810000" cy="2971800"/>
          </a:xfrm>
        </p:spPr>
        <p:txBody>
          <a:bodyPr>
            <a:no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প্রদীপ কুমার দাস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অধ্যাপক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পদার্থ বিজ্ঞান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খোলাহাটী ডিগ্রী কলেজ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পার্বতীপুর,দিনাজপুর</a:t>
            </a:r>
            <a:r>
              <a:rPr lang="bn-BD" sz="3200" dirty="0" smtClean="0"/>
              <a:t>।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3931920" cy="2517648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একাদশ শ্রেণী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পদার্থ বিজ্ঞান  ১ম পত্র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৩য়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সময়ঃ 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LAB-14\Desktop\angularprojectilemotion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5000"/>
            <a:ext cx="4572000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905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35052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প্রাস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0668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4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971800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১।প্রাস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২।প্রাসের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৩।প্রাসের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৪।প্রাসের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গতিপথ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askin-ahmed-bangladesh_34339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8273143" cy="579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8100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অনুভুমিকের</a:t>
            </a:r>
            <a:r>
              <a:rPr lang="en-US" sz="4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তির্যকভাবে</a:t>
            </a:r>
            <a:r>
              <a:rPr lang="en-US" sz="4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নিক্ষিপ্ত</a:t>
            </a:r>
            <a:r>
              <a:rPr lang="en-US" sz="4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বস্তুকে</a:t>
            </a:r>
            <a:r>
              <a:rPr lang="en-US" sz="4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প্রাস</a:t>
            </a:r>
            <a:r>
              <a:rPr lang="en-US" sz="4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4641832" y="2432032"/>
            <a:ext cx="76" cy="70230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336608" y="3460732"/>
            <a:ext cx="3276524" cy="16890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50292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θ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43200" y="22098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36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-425392" y="4375132"/>
            <a:ext cx="3124124" cy="12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53400" y="5867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X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footbo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486476"/>
            <a:ext cx="634921" cy="60952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38200" y="266700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34783E-7 C 0.10712 -0.23311 0.21423 -0.466 0.33854 -0.46508 C 0.46285 -0.46415 0.60451 -0.22895 0.74618 0.00625 " pathEditMode="relative" ptsTypes="aaA">
                                      <p:cBhvr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34783E-7 C 0.10885 -0.2389 0.2177 -0.4778 0.34305 -0.47941 C 0.46822 -0.48103 0.60954 -0.2456 0.75086 -0.01017 " pathEditMode="relative" ptsTypes="aaA">
                                      <p:cBhvr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B-14\Desktop\angularprojectilemotion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5000"/>
            <a:ext cx="4572000" cy="25241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45720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গতিপথ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14400" y="5358825"/>
            <a:ext cx="6324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5400000" flipH="1" flipV="1">
            <a:off x="876300" y="3720525"/>
            <a:ext cx="16764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937846" y="3732834"/>
            <a:ext cx="5022166" cy="1699846"/>
          </a:xfrm>
          <a:custGeom>
            <a:avLst/>
            <a:gdLst>
              <a:gd name="connsiteX0" fmla="*/ 0 w 5022166"/>
              <a:gd name="connsiteY0" fmla="*/ 1629508 h 1699846"/>
              <a:gd name="connsiteX1" fmla="*/ 2349305 w 5022166"/>
              <a:gd name="connsiteY1" fmla="*/ 11723 h 1699846"/>
              <a:gd name="connsiteX2" fmla="*/ 5022166 w 5022166"/>
              <a:gd name="connsiteY2" fmla="*/ 1699846 h 169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166" h="1699846">
                <a:moveTo>
                  <a:pt x="0" y="1629508"/>
                </a:moveTo>
                <a:cubicBezTo>
                  <a:pt x="756138" y="814754"/>
                  <a:pt x="1512277" y="0"/>
                  <a:pt x="2349305" y="11723"/>
                </a:cubicBezTo>
                <a:cubicBezTo>
                  <a:pt x="3186333" y="23446"/>
                  <a:pt x="4104249" y="861646"/>
                  <a:pt x="5022166" y="1699846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4400" y="5663625"/>
            <a:ext cx="2438400" cy="1588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276600" y="3744557"/>
            <a:ext cx="10551" cy="1614268"/>
          </a:xfrm>
          <a:prstGeom prst="straightConnector1">
            <a:avLst/>
          </a:prstGeom>
          <a:ln w="38100">
            <a:solidFill>
              <a:srgbClr val="185E18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1295400" y="4825425"/>
            <a:ext cx="304800" cy="10668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474922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θ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14600" y="33014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4444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85E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Y</a:t>
            </a:r>
            <a:endParaRPr lang="en-US" sz="3200" b="1" dirty="0">
              <a:solidFill>
                <a:srgbClr val="185E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55874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X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-304800" y="4139625"/>
            <a:ext cx="2438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62800" y="53588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X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691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771525"/>
            <a:ext cx="3886200" cy="828675"/>
          </a:xfrm>
          <a:prstGeom prst="rect">
            <a:avLst/>
          </a:prstGeom>
          <a:noFill/>
        </p:spPr>
      </p:pic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1050" y="1914525"/>
            <a:ext cx="2495550" cy="447675"/>
          </a:xfrm>
          <a:prstGeom prst="rect">
            <a:avLst/>
          </a:prstGeom>
          <a:noFill/>
        </p:spPr>
      </p:pic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 flipV="1">
            <a:off x="-152400" y="457200"/>
            <a:ext cx="929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4250" y="1914525"/>
            <a:ext cx="1352550" cy="447675"/>
          </a:xfrm>
          <a:prstGeom prst="rect">
            <a:avLst/>
          </a:prstGeom>
          <a:noFill/>
        </p:spPr>
      </p:pic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8225" y="2495550"/>
            <a:ext cx="2619375" cy="116205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457200" y="5029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5663625"/>
            <a:ext cx="6324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 flipH="1" flipV="1">
            <a:off x="876300" y="4025325"/>
            <a:ext cx="16764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937846" y="4037634"/>
            <a:ext cx="5022166" cy="1699846"/>
          </a:xfrm>
          <a:custGeom>
            <a:avLst/>
            <a:gdLst>
              <a:gd name="connsiteX0" fmla="*/ 0 w 5022166"/>
              <a:gd name="connsiteY0" fmla="*/ 1629508 h 1699846"/>
              <a:gd name="connsiteX1" fmla="*/ 2349305 w 5022166"/>
              <a:gd name="connsiteY1" fmla="*/ 11723 h 1699846"/>
              <a:gd name="connsiteX2" fmla="*/ 5022166 w 5022166"/>
              <a:gd name="connsiteY2" fmla="*/ 1699846 h 169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2166" h="1699846">
                <a:moveTo>
                  <a:pt x="0" y="1629508"/>
                </a:moveTo>
                <a:cubicBezTo>
                  <a:pt x="756138" y="814754"/>
                  <a:pt x="1512277" y="0"/>
                  <a:pt x="2349305" y="11723"/>
                </a:cubicBezTo>
                <a:cubicBezTo>
                  <a:pt x="3186333" y="23446"/>
                  <a:pt x="4104249" y="861646"/>
                  <a:pt x="5022166" y="1699846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5968425"/>
            <a:ext cx="2438400" cy="1588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276600" y="4049357"/>
            <a:ext cx="10551" cy="1614268"/>
          </a:xfrm>
          <a:prstGeom prst="straightConnector1">
            <a:avLst/>
          </a:prstGeom>
          <a:ln w="38100">
            <a:solidFill>
              <a:srgbClr val="185E18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1295400" y="5130225"/>
            <a:ext cx="304800" cy="10668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00200" y="505402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θ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514600" y="36062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47492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85E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Y</a:t>
            </a:r>
            <a:endParaRPr lang="en-US" sz="3200" b="1" dirty="0">
              <a:solidFill>
                <a:srgbClr val="185E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5892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X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-304800" y="4444425"/>
            <a:ext cx="2438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56636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X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971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838200"/>
            <a:ext cx="3686175" cy="828675"/>
          </a:xfrm>
          <a:prstGeom prst="rect">
            <a:avLst/>
          </a:prstGeom>
          <a:noFill/>
        </p:spPr>
      </p:pic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-457200" y="510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3275" y="2657475"/>
            <a:ext cx="5114925" cy="1304925"/>
          </a:xfrm>
          <a:prstGeom prst="rect">
            <a:avLst/>
          </a:prstGeom>
          <a:noFill/>
        </p:spPr>
      </p:pic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2700" y="1752600"/>
            <a:ext cx="5753100" cy="809625"/>
          </a:xfrm>
          <a:prstGeom prst="rect">
            <a:avLst/>
          </a:prstGeom>
          <a:noFill/>
        </p:spPr>
      </p:pic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5638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449</TotalTime>
  <Words>127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LAB-14</dc:creator>
  <cp:lastModifiedBy>LAB-14</cp:lastModifiedBy>
  <cp:revision>88</cp:revision>
  <dcterms:created xsi:type="dcterms:W3CDTF">2006-08-16T00:00:00Z</dcterms:created>
  <dcterms:modified xsi:type="dcterms:W3CDTF">2019-12-10T04:28:15Z</dcterms:modified>
</cp:coreProperties>
</file>