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15"/>
  </p:notesMasterIdLst>
  <p:sldIdLst>
    <p:sldId id="257" r:id="rId2"/>
    <p:sldId id="2033" r:id="rId3"/>
    <p:sldId id="2034" r:id="rId4"/>
    <p:sldId id="2007" r:id="rId5"/>
    <p:sldId id="2035" r:id="rId6"/>
    <p:sldId id="2008" r:id="rId7"/>
    <p:sldId id="2039" r:id="rId8"/>
    <p:sldId id="2040" r:id="rId9"/>
    <p:sldId id="2042" r:id="rId10"/>
    <p:sldId id="2037" r:id="rId11"/>
    <p:sldId id="2043" r:id="rId12"/>
    <p:sldId id="2038" r:id="rId13"/>
    <p:sldId id="2019" r:id="rId14"/>
  </p:sldIdLst>
  <p:sldSz cx="9144000" cy="5143500" type="screen16x9"/>
  <p:notesSz cx="6858000" cy="9144000"/>
  <p:defaultTextStyle>
    <a:defPPr>
      <a:defRPr lang="en-US"/>
    </a:defPPr>
    <a:lvl1pPr marL="0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31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663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494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326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157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6989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651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3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66FF"/>
    <a:srgbClr val="4AEDDE"/>
    <a:srgbClr val="583F52"/>
    <a:srgbClr val="F9DBE1"/>
    <a:srgbClr val="020006"/>
    <a:srgbClr val="000000"/>
    <a:srgbClr val="3B1F4D"/>
    <a:srgbClr val="00B8DB"/>
    <a:srgbClr val="EC72A5"/>
    <a:srgbClr val="2D1E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909" autoAdjust="0"/>
    <p:restoredTop sz="96202" autoAdjust="0"/>
  </p:normalViewPr>
  <p:slideViewPr>
    <p:cSldViewPr snapToGrid="0" snapToObjects="1">
      <p:cViewPr varScale="1">
        <p:scale>
          <a:sx n="85" d="100"/>
          <a:sy n="85" d="100"/>
        </p:scale>
        <p:origin x="-84" y="-10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6" d="100"/>
        <a:sy n="15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1pPr>
    <a:lvl2pPr marL="342831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2pPr>
    <a:lvl3pPr marL="685663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3pPr>
    <a:lvl4pPr marL="1028494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4pPr>
    <a:lvl5pPr marL="1371326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5pPr>
    <a:lvl6pPr marL="1714157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89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651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xmlns="" id="{B07A2238-64FF-3744-9BD3-204A945267D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xmlns="" id="{DB3B1333-2D82-F943-972C-F7E97346830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81742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137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137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418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95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957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95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atercolor Spla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6844001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Web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250158" y="1624453"/>
            <a:ext cx="2753274" cy="15618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190758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55EB34-8A20-834D-A552-1D430F5C5A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2CE502D-50A1-E24A-9FF6-ADFE8151F5B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8D613B-08DA-544E-BEB3-3D0E6E669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54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F53A34-F48E-4053-8093-6485AF959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C35FE4F-276E-4CE0-A764-CBC711D85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2B3335-2F29-4E73-B814-A882465C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8C11-C50A-47B5-8DC9-D56A6EDF21E2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1F200A-8733-4D3B-BBD8-31C9B460C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9DFC86-0132-4C72-BDF0-B5E61CF4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1090-7C14-4AA1-813B-4640E4E13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52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2">
            <a:extLst>
              <a:ext uri="{FF2B5EF4-FFF2-40B4-BE49-F238E27FC236}">
                <a16:creationId xmlns:a16="http://schemas.microsoft.com/office/drawing/2014/main" xmlns="" id="{46218D43-C5F9-A240-A6C4-515DAB19F176}"/>
              </a:ext>
            </a:extLst>
          </p:cNvPr>
          <p:cNvSpPr/>
          <p:nvPr userDrawn="1"/>
        </p:nvSpPr>
        <p:spPr>
          <a:xfrm rot="3021489">
            <a:off x="1452387" y="-1777921"/>
            <a:ext cx="8869454" cy="764608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723076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FCF0731A-7439-A547-BC1F-E82D9FDC6A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" y="665706"/>
            <a:ext cx="3666666" cy="3160919"/>
          </a:xfrm>
          <a:custGeom>
            <a:avLst/>
            <a:gdLst>
              <a:gd name="connsiteX0" fmla="*/ 1833333 w 3666666"/>
              <a:gd name="connsiteY0" fmla="*/ 0 h 3160919"/>
              <a:gd name="connsiteX1" fmla="*/ 3666666 w 3666666"/>
              <a:gd name="connsiteY1" fmla="*/ 3160919 h 3160919"/>
              <a:gd name="connsiteX2" fmla="*/ 0 w 3666666"/>
              <a:gd name="connsiteY2" fmla="*/ 3160919 h 316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6666" h="3160919">
                <a:moveTo>
                  <a:pt x="1833333" y="0"/>
                </a:moveTo>
                <a:lnTo>
                  <a:pt x="3666666" y="3160919"/>
                </a:lnTo>
                <a:lnTo>
                  <a:pt x="0" y="31609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555379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>
            <a:extLst>
              <a:ext uri="{FF2B5EF4-FFF2-40B4-BE49-F238E27FC236}">
                <a16:creationId xmlns:a16="http://schemas.microsoft.com/office/drawing/2014/main" xmlns="" id="{1F702F13-E74F-0D45-849D-76B0EE7CC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0217" y="980900"/>
            <a:ext cx="2718947" cy="3499659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38371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426D1CCD-D6E6-5641-AAAB-2F17701CCC4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" y="1347861"/>
            <a:ext cx="3614492" cy="2670819"/>
          </a:xfrm>
          <a:custGeom>
            <a:avLst/>
            <a:gdLst>
              <a:gd name="connsiteX0" fmla="*/ 2196799 w 3614492"/>
              <a:gd name="connsiteY0" fmla="*/ 1569807 h 2670819"/>
              <a:gd name="connsiteX1" fmla="*/ 2835386 w 3614492"/>
              <a:gd name="connsiteY1" fmla="*/ 2670819 h 2670819"/>
              <a:gd name="connsiteX2" fmla="*/ 1558212 w 3614492"/>
              <a:gd name="connsiteY2" fmla="*/ 2670819 h 2670819"/>
              <a:gd name="connsiteX3" fmla="*/ 638587 w 3614492"/>
              <a:gd name="connsiteY3" fmla="*/ 1569807 h 2670819"/>
              <a:gd name="connsiteX4" fmla="*/ 1277174 w 3614492"/>
              <a:gd name="connsiteY4" fmla="*/ 2670819 h 2670819"/>
              <a:gd name="connsiteX5" fmla="*/ 0 w 3614492"/>
              <a:gd name="connsiteY5" fmla="*/ 2670819 h 2670819"/>
              <a:gd name="connsiteX6" fmla="*/ 2337318 w 3614492"/>
              <a:gd name="connsiteY6" fmla="*/ 1427584 h 2670819"/>
              <a:gd name="connsiteX7" fmla="*/ 3614492 w 3614492"/>
              <a:gd name="connsiteY7" fmla="*/ 1427584 h 2670819"/>
              <a:gd name="connsiteX8" fmla="*/ 2975905 w 3614492"/>
              <a:gd name="connsiteY8" fmla="*/ 2528596 h 2670819"/>
              <a:gd name="connsiteX9" fmla="*/ 779106 w 3614492"/>
              <a:gd name="connsiteY9" fmla="*/ 1427584 h 2670819"/>
              <a:gd name="connsiteX10" fmla="*/ 2056280 w 3614492"/>
              <a:gd name="connsiteY10" fmla="*/ 1427584 h 2670819"/>
              <a:gd name="connsiteX11" fmla="*/ 1417693 w 3614492"/>
              <a:gd name="connsiteY11" fmla="*/ 2528596 h 2670819"/>
              <a:gd name="connsiteX12" fmla="*/ 2196799 w 3614492"/>
              <a:gd name="connsiteY12" fmla="*/ 142223 h 2670819"/>
              <a:gd name="connsiteX13" fmla="*/ 2835386 w 3614492"/>
              <a:gd name="connsiteY13" fmla="*/ 1243235 h 2670819"/>
              <a:gd name="connsiteX14" fmla="*/ 1558212 w 3614492"/>
              <a:gd name="connsiteY14" fmla="*/ 1243235 h 2670819"/>
              <a:gd name="connsiteX15" fmla="*/ 638587 w 3614492"/>
              <a:gd name="connsiteY15" fmla="*/ 142223 h 2670819"/>
              <a:gd name="connsiteX16" fmla="*/ 1277174 w 3614492"/>
              <a:gd name="connsiteY16" fmla="*/ 1243235 h 2670819"/>
              <a:gd name="connsiteX17" fmla="*/ 0 w 3614492"/>
              <a:gd name="connsiteY17" fmla="*/ 1243235 h 2670819"/>
              <a:gd name="connsiteX18" fmla="*/ 2337318 w 3614492"/>
              <a:gd name="connsiteY18" fmla="*/ 0 h 2670819"/>
              <a:gd name="connsiteX19" fmla="*/ 3614492 w 3614492"/>
              <a:gd name="connsiteY19" fmla="*/ 0 h 2670819"/>
              <a:gd name="connsiteX20" fmla="*/ 2975905 w 3614492"/>
              <a:gd name="connsiteY20" fmla="*/ 1101012 h 2670819"/>
              <a:gd name="connsiteX21" fmla="*/ 779106 w 3614492"/>
              <a:gd name="connsiteY21" fmla="*/ 0 h 2670819"/>
              <a:gd name="connsiteX22" fmla="*/ 2056280 w 3614492"/>
              <a:gd name="connsiteY22" fmla="*/ 0 h 2670819"/>
              <a:gd name="connsiteX23" fmla="*/ 1417693 w 3614492"/>
              <a:gd name="connsiteY23" fmla="*/ 1101012 h 267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614492" h="2670819">
                <a:moveTo>
                  <a:pt x="2196799" y="1569807"/>
                </a:moveTo>
                <a:lnTo>
                  <a:pt x="2835386" y="2670819"/>
                </a:lnTo>
                <a:lnTo>
                  <a:pt x="1558212" y="2670819"/>
                </a:lnTo>
                <a:close/>
                <a:moveTo>
                  <a:pt x="638587" y="1569807"/>
                </a:moveTo>
                <a:lnTo>
                  <a:pt x="1277174" y="2670819"/>
                </a:lnTo>
                <a:lnTo>
                  <a:pt x="0" y="2670819"/>
                </a:lnTo>
                <a:close/>
                <a:moveTo>
                  <a:pt x="2337318" y="1427584"/>
                </a:moveTo>
                <a:lnTo>
                  <a:pt x="3614492" y="1427584"/>
                </a:lnTo>
                <a:lnTo>
                  <a:pt x="2975905" y="2528596"/>
                </a:lnTo>
                <a:close/>
                <a:moveTo>
                  <a:pt x="779106" y="1427584"/>
                </a:moveTo>
                <a:lnTo>
                  <a:pt x="2056280" y="1427584"/>
                </a:lnTo>
                <a:lnTo>
                  <a:pt x="1417693" y="2528596"/>
                </a:lnTo>
                <a:close/>
                <a:moveTo>
                  <a:pt x="2196799" y="142223"/>
                </a:moveTo>
                <a:lnTo>
                  <a:pt x="2835386" y="1243235"/>
                </a:lnTo>
                <a:lnTo>
                  <a:pt x="1558212" y="1243235"/>
                </a:lnTo>
                <a:close/>
                <a:moveTo>
                  <a:pt x="638587" y="142223"/>
                </a:moveTo>
                <a:lnTo>
                  <a:pt x="1277174" y="1243235"/>
                </a:lnTo>
                <a:lnTo>
                  <a:pt x="0" y="1243235"/>
                </a:lnTo>
                <a:close/>
                <a:moveTo>
                  <a:pt x="2337318" y="0"/>
                </a:moveTo>
                <a:lnTo>
                  <a:pt x="3614492" y="0"/>
                </a:lnTo>
                <a:lnTo>
                  <a:pt x="2975905" y="1101012"/>
                </a:lnTo>
                <a:close/>
                <a:moveTo>
                  <a:pt x="779106" y="0"/>
                </a:moveTo>
                <a:lnTo>
                  <a:pt x="2056280" y="0"/>
                </a:lnTo>
                <a:lnTo>
                  <a:pt x="1417693" y="11010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194718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089133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>
            <a:extLst>
              <a:ext uri="{FF2B5EF4-FFF2-40B4-BE49-F238E27FC236}">
                <a16:creationId xmlns:a16="http://schemas.microsoft.com/office/drawing/2014/main" xmlns="" id="{175CD7A9-E177-EC4A-AD93-D5EC6334DA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53668" y="1218712"/>
            <a:ext cx="1636663" cy="2885378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46179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pp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icture Placeholder 13">
            <a:extLst>
              <a:ext uri="{FF2B5EF4-FFF2-40B4-BE49-F238E27FC236}">
                <a16:creationId xmlns:a16="http://schemas.microsoft.com/office/drawing/2014/main" xmlns="" id="{320510A6-CFA1-B949-A389-23542C07A0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23882" y="1558136"/>
            <a:ext cx="2753274" cy="1742967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567953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633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80" r:id="rId2"/>
    <p:sldLayoutId id="2147483979" r:id="rId3"/>
    <p:sldLayoutId id="2147483974" r:id="rId4"/>
    <p:sldLayoutId id="2147483981" r:id="rId5"/>
    <p:sldLayoutId id="2147483956" r:id="rId6"/>
    <p:sldLayoutId id="2147483953" r:id="rId7"/>
    <p:sldLayoutId id="2147483959" r:id="rId8"/>
    <p:sldLayoutId id="2147483960" r:id="rId9"/>
    <p:sldLayoutId id="2147483958" r:id="rId10"/>
    <p:sldLayoutId id="2147483982" r:id="rId11"/>
    <p:sldLayoutId id="214748398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Box 334">
            <a:extLst>
              <a:ext uri="{FF2B5EF4-FFF2-40B4-BE49-F238E27FC236}">
                <a16:creationId xmlns:a16="http://schemas.microsoft.com/office/drawing/2014/main" xmlns="" id="{E699A195-D8B1-E24F-A2D1-316738186D2F}"/>
              </a:ext>
            </a:extLst>
          </p:cNvPr>
          <p:cNvSpPr txBox="1"/>
          <p:nvPr/>
        </p:nvSpPr>
        <p:spPr>
          <a:xfrm>
            <a:off x="2201439" y="2297534"/>
            <a:ext cx="4770857" cy="13567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4400"/>
              </a:lnSpc>
            </a:pPr>
            <a:r>
              <a:rPr lang="bn-BD" sz="4400" b="1" spc="300" dirty="0" smtClean="0">
                <a:solidFill>
                  <a:schemeClr val="tx2"/>
                </a:solidFill>
                <a:latin typeface="NikoshBAN" pitchFamily="2" charset="0"/>
                <a:ea typeface="Source Sans Pro" panose="020B0503030403020204" pitchFamily="34" charset="0"/>
                <a:cs typeface="NikoshBAN" pitchFamily="2" charset="0"/>
              </a:rPr>
              <a:t>আজকের ক্লাসে সবাইকে</a:t>
            </a:r>
          </a:p>
          <a:p>
            <a:pPr algn="r">
              <a:lnSpc>
                <a:spcPts val="4400"/>
              </a:lnSpc>
            </a:pPr>
            <a:r>
              <a:rPr lang="bn-BD" sz="7200" b="1" spc="300" dirty="0" smtClean="0">
                <a:solidFill>
                  <a:schemeClr val="tx2"/>
                </a:solidFill>
                <a:latin typeface="NikoshBAN" pitchFamily="2" charset="0"/>
                <a:ea typeface="Source Sans Pro" panose="020B0503030403020204" pitchFamily="34" charset="0"/>
                <a:cs typeface="NikoshBAN" pitchFamily="2" charset="0"/>
              </a:rPr>
              <a:t>স্বাগতম</a:t>
            </a:r>
            <a:r>
              <a:rPr lang="bn-BD" sz="4400" b="1" spc="300" dirty="0" smtClean="0">
                <a:solidFill>
                  <a:schemeClr val="tx2"/>
                </a:solidFill>
                <a:latin typeface="NikoshBAN" pitchFamily="2" charset="0"/>
                <a:ea typeface="Source Sans Pro" panose="020B0503030403020204" pitchFamily="34" charset="0"/>
                <a:cs typeface="NikoshBAN" pitchFamily="2" charset="0"/>
              </a:rPr>
              <a:t> </a:t>
            </a:r>
            <a:endParaRPr lang="en-US" sz="4400" b="1" spc="300" dirty="0">
              <a:solidFill>
                <a:schemeClr val="tx2"/>
              </a:solidFill>
              <a:latin typeface="NikoshBAN" pitchFamily="2" charset="0"/>
              <a:ea typeface="Source Sans Pro" panose="020B0503030403020204" pitchFamily="34" charset="0"/>
              <a:cs typeface="NikoshBAN" pitchFamily="2" charset="0"/>
            </a:endParaRPr>
          </a:p>
        </p:txBody>
      </p:sp>
      <p:grpSp>
        <p:nvGrpSpPr>
          <p:cNvPr id="533" name="Group 532"/>
          <p:cNvGrpSpPr/>
          <p:nvPr/>
        </p:nvGrpSpPr>
        <p:grpSpPr>
          <a:xfrm>
            <a:off x="-3" y="-6743"/>
            <a:ext cx="9144002" cy="5150243"/>
            <a:chOff x="-3" y="-6743"/>
            <a:chExt cx="9144002" cy="5150243"/>
          </a:xfrm>
        </p:grpSpPr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xmlns="" id="{6651E558-0111-E942-964A-76F619E6F3E8}"/>
                </a:ext>
              </a:extLst>
            </p:cNvPr>
            <p:cNvGrpSpPr/>
            <p:nvPr/>
          </p:nvGrpSpPr>
          <p:grpSpPr>
            <a:xfrm rot="5400000">
              <a:off x="6273963" y="2273463"/>
              <a:ext cx="5143498" cy="596575"/>
              <a:chOff x="1869557" y="865171"/>
              <a:chExt cx="4790303" cy="782331"/>
            </a:xfrm>
          </p:grpSpPr>
          <p:sp>
            <p:nvSpPr>
              <p:cNvPr id="155" name="Freeform 85">
                <a:extLst>
                  <a:ext uri="{FF2B5EF4-FFF2-40B4-BE49-F238E27FC236}">
                    <a16:creationId xmlns:a16="http://schemas.microsoft.com/office/drawing/2014/main" xmlns="" id="{DFE017A0-10E1-3045-B8D9-10E14120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6" name="Freeform 87">
                <a:extLst>
                  <a:ext uri="{FF2B5EF4-FFF2-40B4-BE49-F238E27FC236}">
                    <a16:creationId xmlns:a16="http://schemas.microsoft.com/office/drawing/2014/main" xmlns="" id="{E85986DC-65CB-FF46-850B-AC662DF47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7" name="Freeform 89">
                <a:extLst>
                  <a:ext uri="{FF2B5EF4-FFF2-40B4-BE49-F238E27FC236}">
                    <a16:creationId xmlns:a16="http://schemas.microsoft.com/office/drawing/2014/main" xmlns="" id="{89F58995-6513-E54C-8CE8-66BC9B4C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8" name="Freeform 91">
                <a:extLst>
                  <a:ext uri="{FF2B5EF4-FFF2-40B4-BE49-F238E27FC236}">
                    <a16:creationId xmlns:a16="http://schemas.microsoft.com/office/drawing/2014/main" xmlns="" id="{6FE9CBB4-B130-1B4D-A82C-A2B726CF3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9" name="Freeform 92">
                <a:extLst>
                  <a:ext uri="{FF2B5EF4-FFF2-40B4-BE49-F238E27FC236}">
                    <a16:creationId xmlns:a16="http://schemas.microsoft.com/office/drawing/2014/main" xmlns="" id="{0CA66EA0-17A9-164A-9CBC-08EA1206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0" name="Freeform 98">
                <a:extLst>
                  <a:ext uri="{FF2B5EF4-FFF2-40B4-BE49-F238E27FC236}">
                    <a16:creationId xmlns:a16="http://schemas.microsoft.com/office/drawing/2014/main" xmlns="" id="{6C237464-9511-9240-8A6C-BD892B3DB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1" name="Freeform 104">
                <a:extLst>
                  <a:ext uri="{FF2B5EF4-FFF2-40B4-BE49-F238E27FC236}">
                    <a16:creationId xmlns:a16="http://schemas.microsoft.com/office/drawing/2014/main" xmlns="" id="{01A71A15-FAD1-9549-9154-9104ADEA5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2" name="Freeform 106">
                <a:extLst>
                  <a:ext uri="{FF2B5EF4-FFF2-40B4-BE49-F238E27FC236}">
                    <a16:creationId xmlns:a16="http://schemas.microsoft.com/office/drawing/2014/main" xmlns="" id="{C6100368-3A81-AC42-9E50-D97423F2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3" name="Freeform 111">
                <a:extLst>
                  <a:ext uri="{FF2B5EF4-FFF2-40B4-BE49-F238E27FC236}">
                    <a16:creationId xmlns:a16="http://schemas.microsoft.com/office/drawing/2014/main" xmlns="" id="{7EC73371-9E61-F043-A87B-E73948DE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4" name="Freeform 112">
                <a:extLst>
                  <a:ext uri="{FF2B5EF4-FFF2-40B4-BE49-F238E27FC236}">
                    <a16:creationId xmlns:a16="http://schemas.microsoft.com/office/drawing/2014/main" xmlns="" id="{63C6E1F2-0D49-384D-8969-6D488C691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5" name="Freeform 115">
                <a:extLst>
                  <a:ext uri="{FF2B5EF4-FFF2-40B4-BE49-F238E27FC236}">
                    <a16:creationId xmlns:a16="http://schemas.microsoft.com/office/drawing/2014/main" xmlns="" id="{929C73CD-FE8B-E146-BEED-24164935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6" name="Freeform 120">
                <a:extLst>
                  <a:ext uri="{FF2B5EF4-FFF2-40B4-BE49-F238E27FC236}">
                    <a16:creationId xmlns:a16="http://schemas.microsoft.com/office/drawing/2014/main" xmlns="" id="{6622893B-D306-B749-8082-614B554D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7" name="Freeform 121">
                <a:extLst>
                  <a:ext uri="{FF2B5EF4-FFF2-40B4-BE49-F238E27FC236}">
                    <a16:creationId xmlns:a16="http://schemas.microsoft.com/office/drawing/2014/main" xmlns="" id="{660C79B0-717E-AB43-8016-1D1A77C9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8" name="Freeform 126">
                <a:extLst>
                  <a:ext uri="{FF2B5EF4-FFF2-40B4-BE49-F238E27FC236}">
                    <a16:creationId xmlns:a16="http://schemas.microsoft.com/office/drawing/2014/main" xmlns="" id="{C5213D50-22BD-AB44-B513-59E0DF79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9" name="Freeform 128">
                <a:extLst>
                  <a:ext uri="{FF2B5EF4-FFF2-40B4-BE49-F238E27FC236}">
                    <a16:creationId xmlns:a16="http://schemas.microsoft.com/office/drawing/2014/main" xmlns="" id="{E6190918-40C5-6145-8D56-1C1841F34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0" name="Freeform 129">
                <a:extLst>
                  <a:ext uri="{FF2B5EF4-FFF2-40B4-BE49-F238E27FC236}">
                    <a16:creationId xmlns:a16="http://schemas.microsoft.com/office/drawing/2014/main" xmlns="" id="{08D79BD6-8F61-4940-842F-1E4DF97A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1" name="Freeform 130">
                <a:extLst>
                  <a:ext uri="{FF2B5EF4-FFF2-40B4-BE49-F238E27FC236}">
                    <a16:creationId xmlns:a16="http://schemas.microsoft.com/office/drawing/2014/main" xmlns="" id="{24A50129-54F0-9641-89F9-37FEC126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2" name="Freeform 131">
                <a:extLst>
                  <a:ext uri="{FF2B5EF4-FFF2-40B4-BE49-F238E27FC236}">
                    <a16:creationId xmlns:a16="http://schemas.microsoft.com/office/drawing/2014/main" xmlns="" id="{00C63B73-8801-E541-BDCF-8BF20F5DD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3" name="Freeform 132">
                <a:extLst>
                  <a:ext uri="{FF2B5EF4-FFF2-40B4-BE49-F238E27FC236}">
                    <a16:creationId xmlns:a16="http://schemas.microsoft.com/office/drawing/2014/main" xmlns="" id="{04675631-98B4-DF43-A9A0-E57BB2A14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4" name="Freeform 135">
                <a:extLst>
                  <a:ext uri="{FF2B5EF4-FFF2-40B4-BE49-F238E27FC236}">
                    <a16:creationId xmlns:a16="http://schemas.microsoft.com/office/drawing/2014/main" xmlns="" id="{7592627F-FB5C-B848-9E68-B82FEE38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5" name="Freeform 136">
                <a:extLst>
                  <a:ext uri="{FF2B5EF4-FFF2-40B4-BE49-F238E27FC236}">
                    <a16:creationId xmlns:a16="http://schemas.microsoft.com/office/drawing/2014/main" xmlns="" id="{8087CBFD-C70E-0043-A5F2-9FB6EF0AD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6" name="Freeform 140">
                <a:extLst>
                  <a:ext uri="{FF2B5EF4-FFF2-40B4-BE49-F238E27FC236}">
                    <a16:creationId xmlns:a16="http://schemas.microsoft.com/office/drawing/2014/main" xmlns="" id="{91B3FADF-A31D-DF46-99BA-63EC9CE6E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7" name="Freeform 141">
                <a:extLst>
                  <a:ext uri="{FF2B5EF4-FFF2-40B4-BE49-F238E27FC236}">
                    <a16:creationId xmlns:a16="http://schemas.microsoft.com/office/drawing/2014/main" xmlns="" id="{D5169880-FE29-C24E-B787-081E81A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8" name="Freeform 143">
                <a:extLst>
                  <a:ext uri="{FF2B5EF4-FFF2-40B4-BE49-F238E27FC236}">
                    <a16:creationId xmlns:a16="http://schemas.microsoft.com/office/drawing/2014/main" xmlns="" id="{0EF06BC4-0AFE-5846-91B9-EAD284FEE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9" name="Freeform 146">
                <a:extLst>
                  <a:ext uri="{FF2B5EF4-FFF2-40B4-BE49-F238E27FC236}">
                    <a16:creationId xmlns:a16="http://schemas.microsoft.com/office/drawing/2014/main" xmlns="" id="{BD5984C0-AC48-9641-9201-237ED3A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0" name="Freeform 147">
                <a:extLst>
                  <a:ext uri="{FF2B5EF4-FFF2-40B4-BE49-F238E27FC236}">
                    <a16:creationId xmlns:a16="http://schemas.microsoft.com/office/drawing/2014/main" xmlns="" id="{C85E5E13-BF40-4A43-A8C9-B4D6602E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1" name="Freeform 149">
                <a:extLst>
                  <a:ext uri="{FF2B5EF4-FFF2-40B4-BE49-F238E27FC236}">
                    <a16:creationId xmlns:a16="http://schemas.microsoft.com/office/drawing/2014/main" xmlns="" id="{DA3FB708-3283-F94E-B4B8-50A7E6E06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2" name="Freeform 150">
                <a:extLst>
                  <a:ext uri="{FF2B5EF4-FFF2-40B4-BE49-F238E27FC236}">
                    <a16:creationId xmlns:a16="http://schemas.microsoft.com/office/drawing/2014/main" xmlns="" id="{899C4C38-AEB3-D94B-8A65-264F964A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3" name="Freeform 156">
                <a:extLst>
                  <a:ext uri="{FF2B5EF4-FFF2-40B4-BE49-F238E27FC236}">
                    <a16:creationId xmlns:a16="http://schemas.microsoft.com/office/drawing/2014/main" xmlns="" id="{D43C373B-93B3-5B47-B028-215BA1326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4" name="Freeform 158">
                <a:extLst>
                  <a:ext uri="{FF2B5EF4-FFF2-40B4-BE49-F238E27FC236}">
                    <a16:creationId xmlns:a16="http://schemas.microsoft.com/office/drawing/2014/main" xmlns="" id="{99189D34-F040-FE48-A3F1-B5985CCA4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5" name="Freeform 161">
                <a:extLst>
                  <a:ext uri="{FF2B5EF4-FFF2-40B4-BE49-F238E27FC236}">
                    <a16:creationId xmlns:a16="http://schemas.microsoft.com/office/drawing/2014/main" xmlns="" id="{F6163559-E4A0-5B41-BF52-21F1D7A7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6" name="Freeform 162">
                <a:extLst>
                  <a:ext uri="{FF2B5EF4-FFF2-40B4-BE49-F238E27FC236}">
                    <a16:creationId xmlns:a16="http://schemas.microsoft.com/office/drawing/2014/main" xmlns="" id="{F881E2EF-0DBE-1241-A67A-D47DB177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7" name="Freeform 163">
                <a:extLst>
                  <a:ext uri="{FF2B5EF4-FFF2-40B4-BE49-F238E27FC236}">
                    <a16:creationId xmlns:a16="http://schemas.microsoft.com/office/drawing/2014/main" xmlns="" id="{24DCE41B-A3B9-B64F-96B0-01568BFBA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8" name="Freeform 164">
                <a:extLst>
                  <a:ext uri="{FF2B5EF4-FFF2-40B4-BE49-F238E27FC236}">
                    <a16:creationId xmlns:a16="http://schemas.microsoft.com/office/drawing/2014/main" xmlns="" id="{948858A9-5DA7-634A-837E-71014F46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9" name="Freeform 166">
                <a:extLst>
                  <a:ext uri="{FF2B5EF4-FFF2-40B4-BE49-F238E27FC236}">
                    <a16:creationId xmlns:a16="http://schemas.microsoft.com/office/drawing/2014/main" xmlns="" id="{F5768737-B595-8648-B8A7-B96E326A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0" name="Freeform 167">
                <a:extLst>
                  <a:ext uri="{FF2B5EF4-FFF2-40B4-BE49-F238E27FC236}">
                    <a16:creationId xmlns:a16="http://schemas.microsoft.com/office/drawing/2014/main" xmlns="" id="{C3748B7A-188A-4B43-A889-D9FCEC9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1" name="Freeform 172">
                <a:extLst>
                  <a:ext uri="{FF2B5EF4-FFF2-40B4-BE49-F238E27FC236}">
                    <a16:creationId xmlns:a16="http://schemas.microsoft.com/office/drawing/2014/main" xmlns="" id="{CC1D80B8-A9FA-4C45-B173-D18CC4A4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2" name="Freeform 173">
                <a:extLst>
                  <a:ext uri="{FF2B5EF4-FFF2-40B4-BE49-F238E27FC236}">
                    <a16:creationId xmlns:a16="http://schemas.microsoft.com/office/drawing/2014/main" xmlns="" id="{84B8EF25-6719-8D41-B812-3DE8529D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3" name="Freeform 178">
                <a:extLst>
                  <a:ext uri="{FF2B5EF4-FFF2-40B4-BE49-F238E27FC236}">
                    <a16:creationId xmlns:a16="http://schemas.microsoft.com/office/drawing/2014/main" xmlns="" id="{D3CE2BAA-DAD5-684A-BD0C-4B1CE1319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4" name="Freeform 180">
                <a:extLst>
                  <a:ext uri="{FF2B5EF4-FFF2-40B4-BE49-F238E27FC236}">
                    <a16:creationId xmlns:a16="http://schemas.microsoft.com/office/drawing/2014/main" xmlns="" id="{F1E1C14F-7B8E-FA46-8990-6895BC6A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5" name="Freeform 181">
                <a:extLst>
                  <a:ext uri="{FF2B5EF4-FFF2-40B4-BE49-F238E27FC236}">
                    <a16:creationId xmlns:a16="http://schemas.microsoft.com/office/drawing/2014/main" xmlns="" id="{80F14241-3EF0-7A48-BDA9-8BD1370A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6" name="Freeform 182">
                <a:extLst>
                  <a:ext uri="{FF2B5EF4-FFF2-40B4-BE49-F238E27FC236}">
                    <a16:creationId xmlns:a16="http://schemas.microsoft.com/office/drawing/2014/main" xmlns="" id="{38788789-C775-2446-A668-AE1669EC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7" name="Freeform 184">
                <a:extLst>
                  <a:ext uri="{FF2B5EF4-FFF2-40B4-BE49-F238E27FC236}">
                    <a16:creationId xmlns:a16="http://schemas.microsoft.com/office/drawing/2014/main" xmlns="" id="{76127273-D27C-EF43-8B5D-5BDD4E59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8" name="Freeform 185">
                <a:extLst>
                  <a:ext uri="{FF2B5EF4-FFF2-40B4-BE49-F238E27FC236}">
                    <a16:creationId xmlns:a16="http://schemas.microsoft.com/office/drawing/2014/main" xmlns="" id="{39CCFDE6-CAB5-7A40-9718-E31B7536D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9" name="Freeform 189">
                <a:extLst>
                  <a:ext uri="{FF2B5EF4-FFF2-40B4-BE49-F238E27FC236}">
                    <a16:creationId xmlns:a16="http://schemas.microsoft.com/office/drawing/2014/main" xmlns="" id="{2DD03305-D050-2F42-BE90-F54EAD5F4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0" name="Freeform 190">
                <a:extLst>
                  <a:ext uri="{FF2B5EF4-FFF2-40B4-BE49-F238E27FC236}">
                    <a16:creationId xmlns:a16="http://schemas.microsoft.com/office/drawing/2014/main" xmlns="" id="{9285F056-5ED4-F144-A92F-CE7AD1352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1" name="Freeform 195">
                <a:extLst>
                  <a:ext uri="{FF2B5EF4-FFF2-40B4-BE49-F238E27FC236}">
                    <a16:creationId xmlns:a16="http://schemas.microsoft.com/office/drawing/2014/main" xmlns="" id="{04A3D433-7B84-0341-A45B-2B9DAA7E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2" name="Freeform 196">
                <a:extLst>
                  <a:ext uri="{FF2B5EF4-FFF2-40B4-BE49-F238E27FC236}">
                    <a16:creationId xmlns:a16="http://schemas.microsoft.com/office/drawing/2014/main" xmlns="" id="{4D9A5050-04D3-8141-9D70-D042F0E24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3" name="Freeform 197">
                <a:extLst>
                  <a:ext uri="{FF2B5EF4-FFF2-40B4-BE49-F238E27FC236}">
                    <a16:creationId xmlns:a16="http://schemas.microsoft.com/office/drawing/2014/main" xmlns="" id="{5EF3AEFB-655B-9244-8712-28657A9B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4" name="Freeform 199">
                <a:extLst>
                  <a:ext uri="{FF2B5EF4-FFF2-40B4-BE49-F238E27FC236}">
                    <a16:creationId xmlns:a16="http://schemas.microsoft.com/office/drawing/2014/main" xmlns="" id="{4E07F530-8FE9-244E-91B4-7EDC0556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5" name="Freeform 203">
                <a:extLst>
                  <a:ext uri="{FF2B5EF4-FFF2-40B4-BE49-F238E27FC236}">
                    <a16:creationId xmlns:a16="http://schemas.microsoft.com/office/drawing/2014/main" xmlns="" id="{94E525AB-CE1B-BF41-8216-058DC70F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6" name="Freeform 204">
                <a:extLst>
                  <a:ext uri="{FF2B5EF4-FFF2-40B4-BE49-F238E27FC236}">
                    <a16:creationId xmlns:a16="http://schemas.microsoft.com/office/drawing/2014/main" xmlns="" id="{817038A2-85BB-E74F-A020-76412CD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7" name="Freeform 206">
                <a:extLst>
                  <a:ext uri="{FF2B5EF4-FFF2-40B4-BE49-F238E27FC236}">
                    <a16:creationId xmlns:a16="http://schemas.microsoft.com/office/drawing/2014/main" xmlns="" id="{8360EA10-8D68-244D-B2B6-A9193E787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8" name="Freeform 207">
                <a:extLst>
                  <a:ext uri="{FF2B5EF4-FFF2-40B4-BE49-F238E27FC236}">
                    <a16:creationId xmlns:a16="http://schemas.microsoft.com/office/drawing/2014/main" xmlns="" id="{A3853655-23EC-D443-866D-3299D395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9" name="Freeform 213">
                <a:extLst>
                  <a:ext uri="{FF2B5EF4-FFF2-40B4-BE49-F238E27FC236}">
                    <a16:creationId xmlns:a16="http://schemas.microsoft.com/office/drawing/2014/main" xmlns="" id="{547E9915-854A-CE44-A758-2FC040FA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0" name="Freeform 216">
                <a:extLst>
                  <a:ext uri="{FF2B5EF4-FFF2-40B4-BE49-F238E27FC236}">
                    <a16:creationId xmlns:a16="http://schemas.microsoft.com/office/drawing/2014/main" xmlns="" id="{58BCCE77-3047-C94A-8C94-86BBAE38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1" name="Freeform 221">
                <a:extLst>
                  <a:ext uri="{FF2B5EF4-FFF2-40B4-BE49-F238E27FC236}">
                    <a16:creationId xmlns:a16="http://schemas.microsoft.com/office/drawing/2014/main" xmlns="" id="{01EE9AE4-1A0F-6443-BCCE-EF7ED4735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12" name="Freeform 222">
                <a:extLst>
                  <a:ext uri="{FF2B5EF4-FFF2-40B4-BE49-F238E27FC236}">
                    <a16:creationId xmlns:a16="http://schemas.microsoft.com/office/drawing/2014/main" xmlns="" id="{4C65C8D8-FE61-184E-808B-B47C65EC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3" name="Freeform 223">
                <a:extLst>
                  <a:ext uri="{FF2B5EF4-FFF2-40B4-BE49-F238E27FC236}">
                    <a16:creationId xmlns:a16="http://schemas.microsoft.com/office/drawing/2014/main" xmlns="" id="{586905E1-FFFE-6344-98FA-6895B1D5C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4" name="Freeform 224">
                <a:extLst>
                  <a:ext uri="{FF2B5EF4-FFF2-40B4-BE49-F238E27FC236}">
                    <a16:creationId xmlns:a16="http://schemas.microsoft.com/office/drawing/2014/main" xmlns="" id="{4D640E60-54DA-0B40-93FE-9F806213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5" name="Freeform 225">
                <a:extLst>
                  <a:ext uri="{FF2B5EF4-FFF2-40B4-BE49-F238E27FC236}">
                    <a16:creationId xmlns:a16="http://schemas.microsoft.com/office/drawing/2014/main" xmlns="" id="{8584720D-8E79-C841-9272-4F81C8C94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6" name="Freeform 227">
                <a:extLst>
                  <a:ext uri="{FF2B5EF4-FFF2-40B4-BE49-F238E27FC236}">
                    <a16:creationId xmlns:a16="http://schemas.microsoft.com/office/drawing/2014/main" xmlns="" id="{C4C4AB0A-40A7-874E-AD10-E6D490E1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7" name="Freeform 228">
                <a:extLst>
                  <a:ext uri="{FF2B5EF4-FFF2-40B4-BE49-F238E27FC236}">
                    <a16:creationId xmlns:a16="http://schemas.microsoft.com/office/drawing/2014/main" xmlns="" id="{34E4BB9D-F3BB-8340-A8FD-CB211970C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8" name="Freeform 230">
                <a:extLst>
                  <a:ext uri="{FF2B5EF4-FFF2-40B4-BE49-F238E27FC236}">
                    <a16:creationId xmlns:a16="http://schemas.microsoft.com/office/drawing/2014/main" xmlns="" id="{9F225E93-5B65-544A-A2CF-45FF2D52D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9" name="Freeform 267">
                <a:extLst>
                  <a:ext uri="{FF2B5EF4-FFF2-40B4-BE49-F238E27FC236}">
                    <a16:creationId xmlns:a16="http://schemas.microsoft.com/office/drawing/2014/main" xmlns="" id="{CFB2E4DD-1E91-6C4B-A40A-9636F8D0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0" name="Freeform 271">
                <a:extLst>
                  <a:ext uri="{FF2B5EF4-FFF2-40B4-BE49-F238E27FC236}">
                    <a16:creationId xmlns:a16="http://schemas.microsoft.com/office/drawing/2014/main" xmlns="" id="{84776430-7B99-C44B-9574-D78E7A3AA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1" name="Freeform 272">
                <a:extLst>
                  <a:ext uri="{FF2B5EF4-FFF2-40B4-BE49-F238E27FC236}">
                    <a16:creationId xmlns:a16="http://schemas.microsoft.com/office/drawing/2014/main" xmlns="" id="{6F3FC123-DA33-914C-B294-AFB4363E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2" name="Freeform 278">
                <a:extLst>
                  <a:ext uri="{FF2B5EF4-FFF2-40B4-BE49-F238E27FC236}">
                    <a16:creationId xmlns:a16="http://schemas.microsoft.com/office/drawing/2014/main" xmlns="" id="{6D68A71B-E9E5-1447-9EB3-5368B881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3" name="Freeform 279">
                <a:extLst>
                  <a:ext uri="{FF2B5EF4-FFF2-40B4-BE49-F238E27FC236}">
                    <a16:creationId xmlns:a16="http://schemas.microsoft.com/office/drawing/2014/main" xmlns="" id="{04AF7653-0A7E-6F47-AF58-C817F6DB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4" name="Freeform 280">
                <a:extLst>
                  <a:ext uri="{FF2B5EF4-FFF2-40B4-BE49-F238E27FC236}">
                    <a16:creationId xmlns:a16="http://schemas.microsoft.com/office/drawing/2014/main" xmlns="" id="{1F77933A-2419-DB49-A057-981206C3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5" name="Freeform 281">
                <a:extLst>
                  <a:ext uri="{FF2B5EF4-FFF2-40B4-BE49-F238E27FC236}">
                    <a16:creationId xmlns:a16="http://schemas.microsoft.com/office/drawing/2014/main" xmlns="" id="{491D0F9E-448C-BB44-BDDB-671CEED07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6" name="Freeform 282">
                <a:extLst>
                  <a:ext uri="{FF2B5EF4-FFF2-40B4-BE49-F238E27FC236}">
                    <a16:creationId xmlns:a16="http://schemas.microsoft.com/office/drawing/2014/main" xmlns="" id="{D38DE738-8D5B-A645-924F-8994D2C57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7" name="Freeform 285">
                <a:extLst>
                  <a:ext uri="{FF2B5EF4-FFF2-40B4-BE49-F238E27FC236}">
                    <a16:creationId xmlns:a16="http://schemas.microsoft.com/office/drawing/2014/main" xmlns="" id="{CFBCABBB-96DD-8C46-9986-030EAC3D5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8" name="Freeform 286">
                <a:extLst>
                  <a:ext uri="{FF2B5EF4-FFF2-40B4-BE49-F238E27FC236}">
                    <a16:creationId xmlns:a16="http://schemas.microsoft.com/office/drawing/2014/main" xmlns="" id="{2A73EDA5-98E3-C54E-A44E-26D4149E8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9" name="Freeform 289">
                <a:extLst>
                  <a:ext uri="{FF2B5EF4-FFF2-40B4-BE49-F238E27FC236}">
                    <a16:creationId xmlns:a16="http://schemas.microsoft.com/office/drawing/2014/main" xmlns="" id="{A489936F-8A84-4845-8E97-79A7CE2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0" name="Freeform 290">
                <a:extLst>
                  <a:ext uri="{FF2B5EF4-FFF2-40B4-BE49-F238E27FC236}">
                    <a16:creationId xmlns:a16="http://schemas.microsoft.com/office/drawing/2014/main" xmlns="" id="{8EE66092-4BE7-3241-964C-7C9F4CCC7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1" name="Freeform 292">
                <a:extLst>
                  <a:ext uri="{FF2B5EF4-FFF2-40B4-BE49-F238E27FC236}">
                    <a16:creationId xmlns:a16="http://schemas.microsoft.com/office/drawing/2014/main" xmlns="" id="{109DBE25-3E07-774C-BEBE-2859B615F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2" name="Freeform 297">
                <a:extLst>
                  <a:ext uri="{FF2B5EF4-FFF2-40B4-BE49-F238E27FC236}">
                    <a16:creationId xmlns:a16="http://schemas.microsoft.com/office/drawing/2014/main" xmlns="" id="{B96C6F8A-039A-D54E-89B6-EC3F04B47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3" name="Freeform 298">
                <a:extLst>
                  <a:ext uri="{FF2B5EF4-FFF2-40B4-BE49-F238E27FC236}">
                    <a16:creationId xmlns:a16="http://schemas.microsoft.com/office/drawing/2014/main" xmlns="" id="{58DEEE96-1F60-1248-BF5A-39C92D680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4" name="Freeform 300">
                <a:extLst>
                  <a:ext uri="{FF2B5EF4-FFF2-40B4-BE49-F238E27FC236}">
                    <a16:creationId xmlns:a16="http://schemas.microsoft.com/office/drawing/2014/main" xmlns="" id="{27F82557-EF4E-E94B-848D-77F11D73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5" name="Freeform 301">
                <a:extLst>
                  <a:ext uri="{FF2B5EF4-FFF2-40B4-BE49-F238E27FC236}">
                    <a16:creationId xmlns:a16="http://schemas.microsoft.com/office/drawing/2014/main" xmlns="" id="{C80DF605-2F23-4C4D-9AE2-1DAB6CD97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6" name="Freeform 307">
                <a:extLst>
                  <a:ext uri="{FF2B5EF4-FFF2-40B4-BE49-F238E27FC236}">
                    <a16:creationId xmlns:a16="http://schemas.microsoft.com/office/drawing/2014/main" xmlns="" id="{D867ABD3-4EB8-6246-B676-CC3BFA37D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7" name="Freeform 309">
                <a:extLst>
                  <a:ext uri="{FF2B5EF4-FFF2-40B4-BE49-F238E27FC236}">
                    <a16:creationId xmlns:a16="http://schemas.microsoft.com/office/drawing/2014/main" xmlns="" id="{7C440CD2-C9BC-AE4E-BD4A-904D7889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38" name="Freeform 312">
                <a:extLst>
                  <a:ext uri="{FF2B5EF4-FFF2-40B4-BE49-F238E27FC236}">
                    <a16:creationId xmlns:a16="http://schemas.microsoft.com/office/drawing/2014/main" xmlns="" id="{59BDFB5C-A059-B647-B3A0-99EE292C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9" name="Freeform 313">
                <a:extLst>
                  <a:ext uri="{FF2B5EF4-FFF2-40B4-BE49-F238E27FC236}">
                    <a16:creationId xmlns:a16="http://schemas.microsoft.com/office/drawing/2014/main" xmlns="" id="{8986D50B-A1F4-3F4A-96B0-04645EC9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0" name="Freeform 314">
                <a:extLst>
                  <a:ext uri="{FF2B5EF4-FFF2-40B4-BE49-F238E27FC236}">
                    <a16:creationId xmlns:a16="http://schemas.microsoft.com/office/drawing/2014/main" xmlns="" id="{916F330A-888C-7145-9A4A-970C98427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1" name="Freeform 315">
                <a:extLst>
                  <a:ext uri="{FF2B5EF4-FFF2-40B4-BE49-F238E27FC236}">
                    <a16:creationId xmlns:a16="http://schemas.microsoft.com/office/drawing/2014/main" xmlns="" id="{46B5A08B-A56D-CD44-A06F-BD45D34B5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2" name="Freeform 317">
                <a:extLst>
                  <a:ext uri="{FF2B5EF4-FFF2-40B4-BE49-F238E27FC236}">
                    <a16:creationId xmlns:a16="http://schemas.microsoft.com/office/drawing/2014/main" xmlns="" id="{7FEA9269-482C-434F-89D1-BFFF2D11E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3" name="Freeform 318">
                <a:extLst>
                  <a:ext uri="{FF2B5EF4-FFF2-40B4-BE49-F238E27FC236}">
                    <a16:creationId xmlns:a16="http://schemas.microsoft.com/office/drawing/2014/main" xmlns="" id="{CD2A4AA1-6C47-6D42-90B5-27A8C6C3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4" name="Freeform 322">
                <a:extLst>
                  <a:ext uri="{FF2B5EF4-FFF2-40B4-BE49-F238E27FC236}">
                    <a16:creationId xmlns:a16="http://schemas.microsoft.com/office/drawing/2014/main" xmlns="" id="{93F64C18-886D-9C4C-BE9D-C5A01A0C0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5" name="Freeform 325">
                <a:extLst>
                  <a:ext uri="{FF2B5EF4-FFF2-40B4-BE49-F238E27FC236}">
                    <a16:creationId xmlns:a16="http://schemas.microsoft.com/office/drawing/2014/main" xmlns="" id="{D7728368-9DA6-0A46-AC70-B7551371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6" name="Freeform 326">
                <a:extLst>
                  <a:ext uri="{FF2B5EF4-FFF2-40B4-BE49-F238E27FC236}">
                    <a16:creationId xmlns:a16="http://schemas.microsoft.com/office/drawing/2014/main" xmlns="" id="{A7743AA1-E788-A840-BC36-B89EEDD18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7" name="Freeform 328">
                <a:extLst>
                  <a:ext uri="{FF2B5EF4-FFF2-40B4-BE49-F238E27FC236}">
                    <a16:creationId xmlns:a16="http://schemas.microsoft.com/office/drawing/2014/main" xmlns="" id="{DFBB9994-9BBA-744A-8A8B-CBCCFAA5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xmlns="" id="{ABCA97E8-617D-E045-8819-3A9F9B8BCF8F}"/>
                </a:ext>
              </a:extLst>
            </p:cNvPr>
            <p:cNvGrpSpPr/>
            <p:nvPr/>
          </p:nvGrpSpPr>
          <p:grpSpPr>
            <a:xfrm rot="10800000">
              <a:off x="-2" y="4600735"/>
              <a:ext cx="9144001" cy="542763"/>
              <a:chOff x="1869557" y="865171"/>
              <a:chExt cx="4790303" cy="782331"/>
            </a:xfrm>
          </p:grpSpPr>
          <p:sp>
            <p:nvSpPr>
              <p:cNvPr id="249" name="Freeform 85">
                <a:extLst>
                  <a:ext uri="{FF2B5EF4-FFF2-40B4-BE49-F238E27FC236}">
                    <a16:creationId xmlns:a16="http://schemas.microsoft.com/office/drawing/2014/main" xmlns="" id="{F1FA0CD2-7A23-8944-86F5-7306E88B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0" name="Freeform 87">
                <a:extLst>
                  <a:ext uri="{FF2B5EF4-FFF2-40B4-BE49-F238E27FC236}">
                    <a16:creationId xmlns:a16="http://schemas.microsoft.com/office/drawing/2014/main" xmlns="" id="{99123340-33CA-6640-9C13-706A4F95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1" name="Freeform 89">
                <a:extLst>
                  <a:ext uri="{FF2B5EF4-FFF2-40B4-BE49-F238E27FC236}">
                    <a16:creationId xmlns:a16="http://schemas.microsoft.com/office/drawing/2014/main" xmlns="" id="{383AEE25-1ABD-A94A-A59B-A429CFE67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2" name="Freeform 91">
                <a:extLst>
                  <a:ext uri="{FF2B5EF4-FFF2-40B4-BE49-F238E27FC236}">
                    <a16:creationId xmlns:a16="http://schemas.microsoft.com/office/drawing/2014/main" xmlns="" id="{A7090ADB-54E4-8645-A252-404985BD9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3" name="Freeform 92">
                <a:extLst>
                  <a:ext uri="{FF2B5EF4-FFF2-40B4-BE49-F238E27FC236}">
                    <a16:creationId xmlns:a16="http://schemas.microsoft.com/office/drawing/2014/main" xmlns="" id="{3EA5C77B-01E8-E54A-801C-B9D9355CA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4" name="Freeform 98">
                <a:extLst>
                  <a:ext uri="{FF2B5EF4-FFF2-40B4-BE49-F238E27FC236}">
                    <a16:creationId xmlns:a16="http://schemas.microsoft.com/office/drawing/2014/main" xmlns="" id="{19A748DD-78F7-3F43-A9A2-E1011B45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5" name="Freeform 104">
                <a:extLst>
                  <a:ext uri="{FF2B5EF4-FFF2-40B4-BE49-F238E27FC236}">
                    <a16:creationId xmlns:a16="http://schemas.microsoft.com/office/drawing/2014/main" xmlns="" id="{73EDFBF9-FECC-B04F-968A-2CE8E2F1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6" name="Freeform 106">
                <a:extLst>
                  <a:ext uri="{FF2B5EF4-FFF2-40B4-BE49-F238E27FC236}">
                    <a16:creationId xmlns:a16="http://schemas.microsoft.com/office/drawing/2014/main" xmlns="" id="{B086AF46-22F7-F148-AFC1-0137CA4DD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7" name="Freeform 111">
                <a:extLst>
                  <a:ext uri="{FF2B5EF4-FFF2-40B4-BE49-F238E27FC236}">
                    <a16:creationId xmlns:a16="http://schemas.microsoft.com/office/drawing/2014/main" xmlns="" id="{44AAF186-A1DA-9046-9AD7-ADC8F7D0F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8" name="Freeform 112">
                <a:extLst>
                  <a:ext uri="{FF2B5EF4-FFF2-40B4-BE49-F238E27FC236}">
                    <a16:creationId xmlns:a16="http://schemas.microsoft.com/office/drawing/2014/main" xmlns="" id="{F82D7232-6913-6349-A856-768C7D803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9" name="Freeform 115">
                <a:extLst>
                  <a:ext uri="{FF2B5EF4-FFF2-40B4-BE49-F238E27FC236}">
                    <a16:creationId xmlns:a16="http://schemas.microsoft.com/office/drawing/2014/main" xmlns="" id="{A7275B08-2713-8B48-938C-68BAC287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0" name="Freeform 120">
                <a:extLst>
                  <a:ext uri="{FF2B5EF4-FFF2-40B4-BE49-F238E27FC236}">
                    <a16:creationId xmlns:a16="http://schemas.microsoft.com/office/drawing/2014/main" xmlns="" id="{DB2E2EB0-8E54-5F4B-8346-AD5D1CA41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1" name="Freeform 121">
                <a:extLst>
                  <a:ext uri="{FF2B5EF4-FFF2-40B4-BE49-F238E27FC236}">
                    <a16:creationId xmlns:a16="http://schemas.microsoft.com/office/drawing/2014/main" xmlns="" id="{6B07157B-7E06-A848-9D94-43CEB9F89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2" name="Freeform 126">
                <a:extLst>
                  <a:ext uri="{FF2B5EF4-FFF2-40B4-BE49-F238E27FC236}">
                    <a16:creationId xmlns:a16="http://schemas.microsoft.com/office/drawing/2014/main" xmlns="" id="{CC0CC11A-B89D-474A-899E-0A2799A44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3" name="Freeform 128">
                <a:extLst>
                  <a:ext uri="{FF2B5EF4-FFF2-40B4-BE49-F238E27FC236}">
                    <a16:creationId xmlns:a16="http://schemas.microsoft.com/office/drawing/2014/main" xmlns="" id="{A76B2846-72CB-C744-B0DE-B5DBBF16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4" name="Freeform 129">
                <a:extLst>
                  <a:ext uri="{FF2B5EF4-FFF2-40B4-BE49-F238E27FC236}">
                    <a16:creationId xmlns:a16="http://schemas.microsoft.com/office/drawing/2014/main" xmlns="" id="{5B0ADDAD-1C96-C348-8340-B32A573B5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5" name="Freeform 130">
                <a:extLst>
                  <a:ext uri="{FF2B5EF4-FFF2-40B4-BE49-F238E27FC236}">
                    <a16:creationId xmlns:a16="http://schemas.microsoft.com/office/drawing/2014/main" xmlns="" id="{8A703566-8A23-3C47-B05A-2D59B09FB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6" name="Freeform 131">
                <a:extLst>
                  <a:ext uri="{FF2B5EF4-FFF2-40B4-BE49-F238E27FC236}">
                    <a16:creationId xmlns:a16="http://schemas.microsoft.com/office/drawing/2014/main" xmlns="" id="{763CDAE3-9E71-AF48-AD6D-BF4288C1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7" name="Freeform 132">
                <a:extLst>
                  <a:ext uri="{FF2B5EF4-FFF2-40B4-BE49-F238E27FC236}">
                    <a16:creationId xmlns:a16="http://schemas.microsoft.com/office/drawing/2014/main" xmlns="" id="{8FCF346B-D0EB-154A-B9A7-B3D1277B7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8" name="Freeform 135">
                <a:extLst>
                  <a:ext uri="{FF2B5EF4-FFF2-40B4-BE49-F238E27FC236}">
                    <a16:creationId xmlns:a16="http://schemas.microsoft.com/office/drawing/2014/main" xmlns="" id="{BA0C6138-7196-9F4A-B2E3-810BD60E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9" name="Freeform 136">
                <a:extLst>
                  <a:ext uri="{FF2B5EF4-FFF2-40B4-BE49-F238E27FC236}">
                    <a16:creationId xmlns:a16="http://schemas.microsoft.com/office/drawing/2014/main" xmlns="" id="{438A62BB-5438-F140-A2BC-6AEA97EB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0" name="Freeform 140">
                <a:extLst>
                  <a:ext uri="{FF2B5EF4-FFF2-40B4-BE49-F238E27FC236}">
                    <a16:creationId xmlns:a16="http://schemas.microsoft.com/office/drawing/2014/main" xmlns="" id="{2306A5F4-749F-7049-A872-37B4A562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1" name="Freeform 141">
                <a:extLst>
                  <a:ext uri="{FF2B5EF4-FFF2-40B4-BE49-F238E27FC236}">
                    <a16:creationId xmlns:a16="http://schemas.microsoft.com/office/drawing/2014/main" xmlns="" id="{026CFE5D-3E57-684C-9605-A4D67ED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2" name="Freeform 143">
                <a:extLst>
                  <a:ext uri="{FF2B5EF4-FFF2-40B4-BE49-F238E27FC236}">
                    <a16:creationId xmlns:a16="http://schemas.microsoft.com/office/drawing/2014/main" xmlns="" id="{F41106F7-20A9-9144-8AA3-0EE6046D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3" name="Freeform 146">
                <a:extLst>
                  <a:ext uri="{FF2B5EF4-FFF2-40B4-BE49-F238E27FC236}">
                    <a16:creationId xmlns:a16="http://schemas.microsoft.com/office/drawing/2014/main" xmlns="" id="{4BCD6B71-6C8F-7647-A2BD-04988175C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4" name="Freeform 147">
                <a:extLst>
                  <a:ext uri="{FF2B5EF4-FFF2-40B4-BE49-F238E27FC236}">
                    <a16:creationId xmlns:a16="http://schemas.microsoft.com/office/drawing/2014/main" xmlns="" id="{DDBE50FB-83CB-5949-A1BC-7270BAC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5" name="Freeform 149">
                <a:extLst>
                  <a:ext uri="{FF2B5EF4-FFF2-40B4-BE49-F238E27FC236}">
                    <a16:creationId xmlns:a16="http://schemas.microsoft.com/office/drawing/2014/main" xmlns="" id="{8EF3EB71-DBE6-3D48-B7E3-8D468305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6" name="Freeform 150">
                <a:extLst>
                  <a:ext uri="{FF2B5EF4-FFF2-40B4-BE49-F238E27FC236}">
                    <a16:creationId xmlns:a16="http://schemas.microsoft.com/office/drawing/2014/main" xmlns="" id="{CD8476EF-5331-D647-9EDF-08C8801B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7" name="Freeform 156">
                <a:extLst>
                  <a:ext uri="{FF2B5EF4-FFF2-40B4-BE49-F238E27FC236}">
                    <a16:creationId xmlns:a16="http://schemas.microsoft.com/office/drawing/2014/main" xmlns="" id="{F67A35BC-2226-4241-B600-E665E16C5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8" name="Freeform 158">
                <a:extLst>
                  <a:ext uri="{FF2B5EF4-FFF2-40B4-BE49-F238E27FC236}">
                    <a16:creationId xmlns:a16="http://schemas.microsoft.com/office/drawing/2014/main" xmlns="" id="{61F64A9A-2927-9843-9F23-45B7067F0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9" name="Freeform 161">
                <a:extLst>
                  <a:ext uri="{FF2B5EF4-FFF2-40B4-BE49-F238E27FC236}">
                    <a16:creationId xmlns:a16="http://schemas.microsoft.com/office/drawing/2014/main" xmlns="" id="{9089D2BC-0BBF-AB4E-B806-B65AD5F6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0" name="Freeform 162">
                <a:extLst>
                  <a:ext uri="{FF2B5EF4-FFF2-40B4-BE49-F238E27FC236}">
                    <a16:creationId xmlns:a16="http://schemas.microsoft.com/office/drawing/2014/main" xmlns="" id="{DE800817-DD5E-5745-BC48-268464364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1" name="Freeform 163">
                <a:extLst>
                  <a:ext uri="{FF2B5EF4-FFF2-40B4-BE49-F238E27FC236}">
                    <a16:creationId xmlns:a16="http://schemas.microsoft.com/office/drawing/2014/main" xmlns="" id="{D0B02050-BC7B-D948-96A3-F25AA287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2" name="Freeform 164">
                <a:extLst>
                  <a:ext uri="{FF2B5EF4-FFF2-40B4-BE49-F238E27FC236}">
                    <a16:creationId xmlns:a16="http://schemas.microsoft.com/office/drawing/2014/main" xmlns="" id="{E9BDFB9C-B7CE-C04B-AE3F-0FE4429F5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3" name="Freeform 166">
                <a:extLst>
                  <a:ext uri="{FF2B5EF4-FFF2-40B4-BE49-F238E27FC236}">
                    <a16:creationId xmlns:a16="http://schemas.microsoft.com/office/drawing/2014/main" xmlns="" id="{1CCE27B7-D73C-BF45-A3A6-53702143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4" name="Freeform 167">
                <a:extLst>
                  <a:ext uri="{FF2B5EF4-FFF2-40B4-BE49-F238E27FC236}">
                    <a16:creationId xmlns:a16="http://schemas.microsoft.com/office/drawing/2014/main" xmlns="" id="{0E72C4A0-FD35-0646-88FB-EEE7C91E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5" name="Freeform 172">
                <a:extLst>
                  <a:ext uri="{FF2B5EF4-FFF2-40B4-BE49-F238E27FC236}">
                    <a16:creationId xmlns:a16="http://schemas.microsoft.com/office/drawing/2014/main" xmlns="" id="{2DFF3D21-D86A-5046-B628-2DC688C4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6" name="Freeform 173">
                <a:extLst>
                  <a:ext uri="{FF2B5EF4-FFF2-40B4-BE49-F238E27FC236}">
                    <a16:creationId xmlns:a16="http://schemas.microsoft.com/office/drawing/2014/main" xmlns="" id="{80EB5D6C-22DB-EE4D-89DB-BA845A819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7" name="Freeform 178">
                <a:extLst>
                  <a:ext uri="{FF2B5EF4-FFF2-40B4-BE49-F238E27FC236}">
                    <a16:creationId xmlns:a16="http://schemas.microsoft.com/office/drawing/2014/main" xmlns="" id="{653DFE6A-B62E-3347-BF89-129F9DD6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8" name="Freeform 180">
                <a:extLst>
                  <a:ext uri="{FF2B5EF4-FFF2-40B4-BE49-F238E27FC236}">
                    <a16:creationId xmlns:a16="http://schemas.microsoft.com/office/drawing/2014/main" xmlns="" id="{A6ED3479-C306-7F4F-B49B-FF840015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9" name="Freeform 181">
                <a:extLst>
                  <a:ext uri="{FF2B5EF4-FFF2-40B4-BE49-F238E27FC236}">
                    <a16:creationId xmlns:a16="http://schemas.microsoft.com/office/drawing/2014/main" xmlns="" id="{48253CF6-ADC1-D743-8BF3-49965AE62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0" name="Freeform 182">
                <a:extLst>
                  <a:ext uri="{FF2B5EF4-FFF2-40B4-BE49-F238E27FC236}">
                    <a16:creationId xmlns:a16="http://schemas.microsoft.com/office/drawing/2014/main" xmlns="" id="{46B28A5E-51D7-E54D-82B6-34D5CF3B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1" name="Freeform 184">
                <a:extLst>
                  <a:ext uri="{FF2B5EF4-FFF2-40B4-BE49-F238E27FC236}">
                    <a16:creationId xmlns:a16="http://schemas.microsoft.com/office/drawing/2014/main" xmlns="" id="{24C7218C-BEEE-8943-88B9-70E02B92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2" name="Freeform 185">
                <a:extLst>
                  <a:ext uri="{FF2B5EF4-FFF2-40B4-BE49-F238E27FC236}">
                    <a16:creationId xmlns:a16="http://schemas.microsoft.com/office/drawing/2014/main" xmlns="" id="{57C3047F-236B-3348-B33A-FAAF3B4F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3" name="Freeform 189">
                <a:extLst>
                  <a:ext uri="{FF2B5EF4-FFF2-40B4-BE49-F238E27FC236}">
                    <a16:creationId xmlns:a16="http://schemas.microsoft.com/office/drawing/2014/main" xmlns="" id="{6CF2604B-EDD0-9848-BE55-510676A6C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4" name="Freeform 190">
                <a:extLst>
                  <a:ext uri="{FF2B5EF4-FFF2-40B4-BE49-F238E27FC236}">
                    <a16:creationId xmlns:a16="http://schemas.microsoft.com/office/drawing/2014/main" xmlns="" id="{65011003-0CD9-7745-8414-57FEAD3F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5" name="Freeform 195">
                <a:extLst>
                  <a:ext uri="{FF2B5EF4-FFF2-40B4-BE49-F238E27FC236}">
                    <a16:creationId xmlns:a16="http://schemas.microsoft.com/office/drawing/2014/main" xmlns="" id="{401A5D19-9FD5-EA4A-9F59-59BFBEF6B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6" name="Freeform 196">
                <a:extLst>
                  <a:ext uri="{FF2B5EF4-FFF2-40B4-BE49-F238E27FC236}">
                    <a16:creationId xmlns:a16="http://schemas.microsoft.com/office/drawing/2014/main" xmlns="" id="{52664BE6-7A76-654C-AD09-BB158C22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7" name="Freeform 197">
                <a:extLst>
                  <a:ext uri="{FF2B5EF4-FFF2-40B4-BE49-F238E27FC236}">
                    <a16:creationId xmlns:a16="http://schemas.microsoft.com/office/drawing/2014/main" xmlns="" id="{9B2024AE-9B56-3940-89F4-C2AE6FA0F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8" name="Freeform 199">
                <a:extLst>
                  <a:ext uri="{FF2B5EF4-FFF2-40B4-BE49-F238E27FC236}">
                    <a16:creationId xmlns:a16="http://schemas.microsoft.com/office/drawing/2014/main" xmlns="" id="{F3642307-EAA3-1C4F-94A8-546A6A72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9" name="Freeform 203">
                <a:extLst>
                  <a:ext uri="{FF2B5EF4-FFF2-40B4-BE49-F238E27FC236}">
                    <a16:creationId xmlns:a16="http://schemas.microsoft.com/office/drawing/2014/main" xmlns="" id="{5D001642-33E9-5842-B070-50F715F08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0" name="Freeform 204">
                <a:extLst>
                  <a:ext uri="{FF2B5EF4-FFF2-40B4-BE49-F238E27FC236}">
                    <a16:creationId xmlns:a16="http://schemas.microsoft.com/office/drawing/2014/main" xmlns="" id="{FB0F36A2-E1C7-EE47-A376-ACDB2AD4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1" name="Freeform 300">
                <a:extLst>
                  <a:ext uri="{FF2B5EF4-FFF2-40B4-BE49-F238E27FC236}">
                    <a16:creationId xmlns:a16="http://schemas.microsoft.com/office/drawing/2014/main" xmlns="" id="{D203E2E3-E5C1-124A-8BA6-DCC1C30BE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2" name="Freeform 301">
                <a:extLst>
                  <a:ext uri="{FF2B5EF4-FFF2-40B4-BE49-F238E27FC236}">
                    <a16:creationId xmlns:a16="http://schemas.microsoft.com/office/drawing/2014/main" xmlns="" id="{CC657FAC-22A2-5547-875C-146D0F589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3" name="Freeform 213">
                <a:extLst>
                  <a:ext uri="{FF2B5EF4-FFF2-40B4-BE49-F238E27FC236}">
                    <a16:creationId xmlns:a16="http://schemas.microsoft.com/office/drawing/2014/main" xmlns="" id="{E6F0D289-3818-9C4D-BA61-4125397C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4" name="Freeform 216">
                <a:extLst>
                  <a:ext uri="{FF2B5EF4-FFF2-40B4-BE49-F238E27FC236}">
                    <a16:creationId xmlns:a16="http://schemas.microsoft.com/office/drawing/2014/main" xmlns="" id="{605B1511-8817-AF4B-81B6-3B698C735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5" name="Freeform 221">
                <a:extLst>
                  <a:ext uri="{FF2B5EF4-FFF2-40B4-BE49-F238E27FC236}">
                    <a16:creationId xmlns:a16="http://schemas.microsoft.com/office/drawing/2014/main" xmlns="" id="{9EBE511A-D800-9048-8BA0-C17822A09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06" name="Freeform 222">
                <a:extLst>
                  <a:ext uri="{FF2B5EF4-FFF2-40B4-BE49-F238E27FC236}">
                    <a16:creationId xmlns:a16="http://schemas.microsoft.com/office/drawing/2014/main" xmlns="" id="{42637EEB-9C31-4C40-82FE-B778BAFA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7" name="Freeform 223">
                <a:extLst>
                  <a:ext uri="{FF2B5EF4-FFF2-40B4-BE49-F238E27FC236}">
                    <a16:creationId xmlns:a16="http://schemas.microsoft.com/office/drawing/2014/main" xmlns="" id="{A56C8492-6448-5447-A229-F30389CF2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8" name="Freeform 224">
                <a:extLst>
                  <a:ext uri="{FF2B5EF4-FFF2-40B4-BE49-F238E27FC236}">
                    <a16:creationId xmlns:a16="http://schemas.microsoft.com/office/drawing/2014/main" xmlns="" id="{0500B393-D9BF-C14A-8619-A80CE82D4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9" name="Freeform 225">
                <a:extLst>
                  <a:ext uri="{FF2B5EF4-FFF2-40B4-BE49-F238E27FC236}">
                    <a16:creationId xmlns:a16="http://schemas.microsoft.com/office/drawing/2014/main" xmlns="" id="{BFB50098-8A33-6C4A-AF29-B0FBC0B4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0" name="Freeform 227">
                <a:extLst>
                  <a:ext uri="{FF2B5EF4-FFF2-40B4-BE49-F238E27FC236}">
                    <a16:creationId xmlns:a16="http://schemas.microsoft.com/office/drawing/2014/main" xmlns="" id="{F268B868-0F8A-0145-92D3-4AFA8381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1" name="Freeform 228">
                <a:extLst>
                  <a:ext uri="{FF2B5EF4-FFF2-40B4-BE49-F238E27FC236}">
                    <a16:creationId xmlns:a16="http://schemas.microsoft.com/office/drawing/2014/main" xmlns="" id="{F64747D7-272D-E44F-B20D-FA332BB86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2" name="Freeform 230">
                <a:extLst>
                  <a:ext uri="{FF2B5EF4-FFF2-40B4-BE49-F238E27FC236}">
                    <a16:creationId xmlns:a16="http://schemas.microsoft.com/office/drawing/2014/main" xmlns="" id="{A0F7DFF1-CC74-384F-887C-9898E203C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3" name="Freeform 267">
                <a:extLst>
                  <a:ext uri="{FF2B5EF4-FFF2-40B4-BE49-F238E27FC236}">
                    <a16:creationId xmlns:a16="http://schemas.microsoft.com/office/drawing/2014/main" xmlns="" id="{37BAF730-F29F-FB4D-A786-A65FBC973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4" name="Freeform 271">
                <a:extLst>
                  <a:ext uri="{FF2B5EF4-FFF2-40B4-BE49-F238E27FC236}">
                    <a16:creationId xmlns:a16="http://schemas.microsoft.com/office/drawing/2014/main" xmlns="" id="{A49A9397-7EF4-3447-AE30-57DD3FC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5" name="Freeform 272">
                <a:extLst>
                  <a:ext uri="{FF2B5EF4-FFF2-40B4-BE49-F238E27FC236}">
                    <a16:creationId xmlns:a16="http://schemas.microsoft.com/office/drawing/2014/main" xmlns="" id="{5BD75805-7B62-8F49-9137-9777C9264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6" name="Freeform 278">
                <a:extLst>
                  <a:ext uri="{FF2B5EF4-FFF2-40B4-BE49-F238E27FC236}">
                    <a16:creationId xmlns:a16="http://schemas.microsoft.com/office/drawing/2014/main" xmlns="" id="{759B691E-C72E-8344-932A-0ACB4F911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7" name="Freeform 279">
                <a:extLst>
                  <a:ext uri="{FF2B5EF4-FFF2-40B4-BE49-F238E27FC236}">
                    <a16:creationId xmlns:a16="http://schemas.microsoft.com/office/drawing/2014/main" xmlns="" id="{771F77BC-F8D1-414E-830C-F04ABFC4E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8" name="Freeform 280">
                <a:extLst>
                  <a:ext uri="{FF2B5EF4-FFF2-40B4-BE49-F238E27FC236}">
                    <a16:creationId xmlns:a16="http://schemas.microsoft.com/office/drawing/2014/main" xmlns="" id="{FC2480CF-1EB4-8044-92A7-5B76F2013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9" name="Freeform 281">
                <a:extLst>
                  <a:ext uri="{FF2B5EF4-FFF2-40B4-BE49-F238E27FC236}">
                    <a16:creationId xmlns:a16="http://schemas.microsoft.com/office/drawing/2014/main" xmlns="" id="{45CBE93C-85F5-2E42-8E1D-0E139BA4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0" name="Freeform 282">
                <a:extLst>
                  <a:ext uri="{FF2B5EF4-FFF2-40B4-BE49-F238E27FC236}">
                    <a16:creationId xmlns:a16="http://schemas.microsoft.com/office/drawing/2014/main" xmlns="" id="{E89BA547-6D67-D347-8213-C2236D89B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1" name="Freeform 285">
                <a:extLst>
                  <a:ext uri="{FF2B5EF4-FFF2-40B4-BE49-F238E27FC236}">
                    <a16:creationId xmlns:a16="http://schemas.microsoft.com/office/drawing/2014/main" xmlns="" id="{2F52DE50-4233-EC41-8C69-F0CE4BED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2" name="Freeform 286">
                <a:extLst>
                  <a:ext uri="{FF2B5EF4-FFF2-40B4-BE49-F238E27FC236}">
                    <a16:creationId xmlns:a16="http://schemas.microsoft.com/office/drawing/2014/main" xmlns="" id="{B2E89BC7-7D73-2343-9002-0F27ACCA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3" name="Freeform 289">
                <a:extLst>
                  <a:ext uri="{FF2B5EF4-FFF2-40B4-BE49-F238E27FC236}">
                    <a16:creationId xmlns:a16="http://schemas.microsoft.com/office/drawing/2014/main" xmlns="" id="{776ACE85-3775-B143-B352-E07BFD25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4" name="Freeform 290">
                <a:extLst>
                  <a:ext uri="{FF2B5EF4-FFF2-40B4-BE49-F238E27FC236}">
                    <a16:creationId xmlns:a16="http://schemas.microsoft.com/office/drawing/2014/main" xmlns="" id="{4375DBB3-EE5E-FA4B-9315-96D16174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5" name="Freeform 292">
                <a:extLst>
                  <a:ext uri="{FF2B5EF4-FFF2-40B4-BE49-F238E27FC236}">
                    <a16:creationId xmlns:a16="http://schemas.microsoft.com/office/drawing/2014/main" xmlns="" id="{8C5D0C84-3C24-084E-B36B-FB7DA3D5F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6" name="Freeform 297">
                <a:extLst>
                  <a:ext uri="{FF2B5EF4-FFF2-40B4-BE49-F238E27FC236}">
                    <a16:creationId xmlns:a16="http://schemas.microsoft.com/office/drawing/2014/main" xmlns="" id="{329D7302-1C57-5841-9937-54D8463B0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7" name="Freeform 298">
                <a:extLst>
                  <a:ext uri="{FF2B5EF4-FFF2-40B4-BE49-F238E27FC236}">
                    <a16:creationId xmlns:a16="http://schemas.microsoft.com/office/drawing/2014/main" xmlns="" id="{3122DE82-7058-FC45-BA7C-912ADBD4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8" name="Freeform 300">
                <a:extLst>
                  <a:ext uri="{FF2B5EF4-FFF2-40B4-BE49-F238E27FC236}">
                    <a16:creationId xmlns:a16="http://schemas.microsoft.com/office/drawing/2014/main" xmlns="" id="{D206E943-E9DC-AA42-B00C-886EE2E13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9" name="Freeform 301">
                <a:extLst>
                  <a:ext uri="{FF2B5EF4-FFF2-40B4-BE49-F238E27FC236}">
                    <a16:creationId xmlns:a16="http://schemas.microsoft.com/office/drawing/2014/main" xmlns="" id="{1C65B90A-A603-584F-9395-8F05869B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0" name="Freeform 307">
                <a:extLst>
                  <a:ext uri="{FF2B5EF4-FFF2-40B4-BE49-F238E27FC236}">
                    <a16:creationId xmlns:a16="http://schemas.microsoft.com/office/drawing/2014/main" xmlns="" id="{25F62EF3-F5F8-FC41-8B4C-71A26478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1" name="Freeform 309">
                <a:extLst>
                  <a:ext uri="{FF2B5EF4-FFF2-40B4-BE49-F238E27FC236}">
                    <a16:creationId xmlns:a16="http://schemas.microsoft.com/office/drawing/2014/main" xmlns="" id="{B5BF1A9B-9E99-004E-B3B2-175322DB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37" name="Freeform 312">
                <a:extLst>
                  <a:ext uri="{FF2B5EF4-FFF2-40B4-BE49-F238E27FC236}">
                    <a16:creationId xmlns:a16="http://schemas.microsoft.com/office/drawing/2014/main" xmlns="" id="{CD3C377A-4553-9941-B711-C6E1CD83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6" name="Freeform 313">
                <a:extLst>
                  <a:ext uri="{FF2B5EF4-FFF2-40B4-BE49-F238E27FC236}">
                    <a16:creationId xmlns:a16="http://schemas.microsoft.com/office/drawing/2014/main" xmlns="" id="{BF91A182-7092-614D-B674-74DF6541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7" name="Freeform 314">
                <a:extLst>
                  <a:ext uri="{FF2B5EF4-FFF2-40B4-BE49-F238E27FC236}">
                    <a16:creationId xmlns:a16="http://schemas.microsoft.com/office/drawing/2014/main" xmlns="" id="{092EB461-3AE4-984A-BA7D-BE643FEE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8" name="Freeform 315">
                <a:extLst>
                  <a:ext uri="{FF2B5EF4-FFF2-40B4-BE49-F238E27FC236}">
                    <a16:creationId xmlns:a16="http://schemas.microsoft.com/office/drawing/2014/main" xmlns="" id="{BE3E7A50-E90C-7941-8DF1-53176F678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9" name="Freeform 317">
                <a:extLst>
                  <a:ext uri="{FF2B5EF4-FFF2-40B4-BE49-F238E27FC236}">
                    <a16:creationId xmlns:a16="http://schemas.microsoft.com/office/drawing/2014/main" xmlns="" id="{174CDA35-397B-ED42-9CC0-2155CAB6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0" name="Freeform 318">
                <a:extLst>
                  <a:ext uri="{FF2B5EF4-FFF2-40B4-BE49-F238E27FC236}">
                    <a16:creationId xmlns:a16="http://schemas.microsoft.com/office/drawing/2014/main" xmlns="" id="{5921D1CA-B959-A441-9391-A2919FD04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1" name="Freeform 322">
                <a:extLst>
                  <a:ext uri="{FF2B5EF4-FFF2-40B4-BE49-F238E27FC236}">
                    <a16:creationId xmlns:a16="http://schemas.microsoft.com/office/drawing/2014/main" xmlns="" id="{064585B5-DA50-CB46-9AC2-893143A1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2" name="Freeform 325">
                <a:extLst>
                  <a:ext uri="{FF2B5EF4-FFF2-40B4-BE49-F238E27FC236}">
                    <a16:creationId xmlns:a16="http://schemas.microsoft.com/office/drawing/2014/main" xmlns="" id="{5B4419CB-725C-F94F-91CF-9016423E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3" name="Freeform 326">
                <a:extLst>
                  <a:ext uri="{FF2B5EF4-FFF2-40B4-BE49-F238E27FC236}">
                    <a16:creationId xmlns:a16="http://schemas.microsoft.com/office/drawing/2014/main" xmlns="" id="{963169FF-C02D-A341-B0D2-B6D08D78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4" name="Freeform 328">
                <a:extLst>
                  <a:ext uri="{FF2B5EF4-FFF2-40B4-BE49-F238E27FC236}">
                    <a16:creationId xmlns:a16="http://schemas.microsoft.com/office/drawing/2014/main" xmlns="" id="{20BEA80E-C1EF-C94D-80AB-CFE80D8F9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xmlns="" id="{ABCA97E8-617D-E045-8819-3A9F9B8BCF8F}"/>
                </a:ext>
              </a:extLst>
            </p:cNvPr>
            <p:cNvGrpSpPr/>
            <p:nvPr/>
          </p:nvGrpSpPr>
          <p:grpSpPr>
            <a:xfrm>
              <a:off x="-3" y="6746"/>
              <a:ext cx="9144001" cy="542763"/>
              <a:chOff x="1869557" y="865171"/>
              <a:chExt cx="4790303" cy="782331"/>
            </a:xfrm>
          </p:grpSpPr>
          <p:sp>
            <p:nvSpPr>
              <p:cNvPr id="333" name="Freeform 85">
                <a:extLst>
                  <a:ext uri="{FF2B5EF4-FFF2-40B4-BE49-F238E27FC236}">
                    <a16:creationId xmlns:a16="http://schemas.microsoft.com/office/drawing/2014/main" xmlns="" id="{F1FA0CD2-7A23-8944-86F5-7306E88B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4" name="Freeform 87">
                <a:extLst>
                  <a:ext uri="{FF2B5EF4-FFF2-40B4-BE49-F238E27FC236}">
                    <a16:creationId xmlns:a16="http://schemas.microsoft.com/office/drawing/2014/main" xmlns="" id="{99123340-33CA-6640-9C13-706A4F95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8" name="Freeform 89">
                <a:extLst>
                  <a:ext uri="{FF2B5EF4-FFF2-40B4-BE49-F238E27FC236}">
                    <a16:creationId xmlns:a16="http://schemas.microsoft.com/office/drawing/2014/main" xmlns="" id="{383AEE25-1ABD-A94A-A59B-A429CFE67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9" name="Freeform 91">
                <a:extLst>
                  <a:ext uri="{FF2B5EF4-FFF2-40B4-BE49-F238E27FC236}">
                    <a16:creationId xmlns:a16="http://schemas.microsoft.com/office/drawing/2014/main" xmlns="" id="{A7090ADB-54E4-8645-A252-404985BD9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0" name="Freeform 92">
                <a:extLst>
                  <a:ext uri="{FF2B5EF4-FFF2-40B4-BE49-F238E27FC236}">
                    <a16:creationId xmlns:a16="http://schemas.microsoft.com/office/drawing/2014/main" xmlns="" id="{3EA5C77B-01E8-E54A-801C-B9D9355CA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1" name="Freeform 98">
                <a:extLst>
                  <a:ext uri="{FF2B5EF4-FFF2-40B4-BE49-F238E27FC236}">
                    <a16:creationId xmlns:a16="http://schemas.microsoft.com/office/drawing/2014/main" xmlns="" id="{19A748DD-78F7-3F43-A9A2-E1011B45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2" name="Freeform 104">
                <a:extLst>
                  <a:ext uri="{FF2B5EF4-FFF2-40B4-BE49-F238E27FC236}">
                    <a16:creationId xmlns:a16="http://schemas.microsoft.com/office/drawing/2014/main" xmlns="" id="{73EDFBF9-FECC-B04F-968A-2CE8E2F1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3" name="Freeform 106">
                <a:extLst>
                  <a:ext uri="{FF2B5EF4-FFF2-40B4-BE49-F238E27FC236}">
                    <a16:creationId xmlns:a16="http://schemas.microsoft.com/office/drawing/2014/main" xmlns="" id="{B086AF46-22F7-F148-AFC1-0137CA4DD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4" name="Freeform 111">
                <a:extLst>
                  <a:ext uri="{FF2B5EF4-FFF2-40B4-BE49-F238E27FC236}">
                    <a16:creationId xmlns:a16="http://schemas.microsoft.com/office/drawing/2014/main" xmlns="" id="{44AAF186-A1DA-9046-9AD7-ADC8F7D0F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5" name="Freeform 112">
                <a:extLst>
                  <a:ext uri="{FF2B5EF4-FFF2-40B4-BE49-F238E27FC236}">
                    <a16:creationId xmlns:a16="http://schemas.microsoft.com/office/drawing/2014/main" xmlns="" id="{F82D7232-6913-6349-A856-768C7D803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6" name="Freeform 115">
                <a:extLst>
                  <a:ext uri="{FF2B5EF4-FFF2-40B4-BE49-F238E27FC236}">
                    <a16:creationId xmlns:a16="http://schemas.microsoft.com/office/drawing/2014/main" xmlns="" id="{A7275B08-2713-8B48-938C-68BAC287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7" name="Freeform 120">
                <a:extLst>
                  <a:ext uri="{FF2B5EF4-FFF2-40B4-BE49-F238E27FC236}">
                    <a16:creationId xmlns:a16="http://schemas.microsoft.com/office/drawing/2014/main" xmlns="" id="{DB2E2EB0-8E54-5F4B-8346-AD5D1CA41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8" name="Freeform 121">
                <a:extLst>
                  <a:ext uri="{FF2B5EF4-FFF2-40B4-BE49-F238E27FC236}">
                    <a16:creationId xmlns:a16="http://schemas.microsoft.com/office/drawing/2014/main" xmlns="" id="{6B07157B-7E06-A848-9D94-43CEB9F89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9" name="Freeform 126">
                <a:extLst>
                  <a:ext uri="{FF2B5EF4-FFF2-40B4-BE49-F238E27FC236}">
                    <a16:creationId xmlns:a16="http://schemas.microsoft.com/office/drawing/2014/main" xmlns="" id="{CC0CC11A-B89D-474A-899E-0A2799A44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0" name="Freeform 128">
                <a:extLst>
                  <a:ext uri="{FF2B5EF4-FFF2-40B4-BE49-F238E27FC236}">
                    <a16:creationId xmlns:a16="http://schemas.microsoft.com/office/drawing/2014/main" xmlns="" id="{A76B2846-72CB-C744-B0DE-B5DBBF16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1" name="Freeform 129">
                <a:extLst>
                  <a:ext uri="{FF2B5EF4-FFF2-40B4-BE49-F238E27FC236}">
                    <a16:creationId xmlns:a16="http://schemas.microsoft.com/office/drawing/2014/main" xmlns="" id="{5B0ADDAD-1C96-C348-8340-B32A573B5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2" name="Freeform 130">
                <a:extLst>
                  <a:ext uri="{FF2B5EF4-FFF2-40B4-BE49-F238E27FC236}">
                    <a16:creationId xmlns:a16="http://schemas.microsoft.com/office/drawing/2014/main" xmlns="" id="{8A703566-8A23-3C47-B05A-2D59B09FB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3" name="Freeform 131">
                <a:extLst>
                  <a:ext uri="{FF2B5EF4-FFF2-40B4-BE49-F238E27FC236}">
                    <a16:creationId xmlns:a16="http://schemas.microsoft.com/office/drawing/2014/main" xmlns="" id="{763CDAE3-9E71-AF48-AD6D-BF4288C1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4" name="Freeform 132">
                <a:extLst>
                  <a:ext uri="{FF2B5EF4-FFF2-40B4-BE49-F238E27FC236}">
                    <a16:creationId xmlns:a16="http://schemas.microsoft.com/office/drawing/2014/main" xmlns="" id="{8FCF346B-D0EB-154A-B9A7-B3D1277B7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5" name="Freeform 135">
                <a:extLst>
                  <a:ext uri="{FF2B5EF4-FFF2-40B4-BE49-F238E27FC236}">
                    <a16:creationId xmlns:a16="http://schemas.microsoft.com/office/drawing/2014/main" xmlns="" id="{BA0C6138-7196-9F4A-B2E3-810BD60E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6" name="Freeform 136">
                <a:extLst>
                  <a:ext uri="{FF2B5EF4-FFF2-40B4-BE49-F238E27FC236}">
                    <a16:creationId xmlns:a16="http://schemas.microsoft.com/office/drawing/2014/main" xmlns="" id="{438A62BB-5438-F140-A2BC-6AEA97EB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7" name="Freeform 140">
                <a:extLst>
                  <a:ext uri="{FF2B5EF4-FFF2-40B4-BE49-F238E27FC236}">
                    <a16:creationId xmlns:a16="http://schemas.microsoft.com/office/drawing/2014/main" xmlns="" id="{2306A5F4-749F-7049-A872-37B4A562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8" name="Freeform 141">
                <a:extLst>
                  <a:ext uri="{FF2B5EF4-FFF2-40B4-BE49-F238E27FC236}">
                    <a16:creationId xmlns:a16="http://schemas.microsoft.com/office/drawing/2014/main" xmlns="" id="{026CFE5D-3E57-684C-9605-A4D67ED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9" name="Freeform 143">
                <a:extLst>
                  <a:ext uri="{FF2B5EF4-FFF2-40B4-BE49-F238E27FC236}">
                    <a16:creationId xmlns:a16="http://schemas.microsoft.com/office/drawing/2014/main" xmlns="" id="{F41106F7-20A9-9144-8AA3-0EE6046D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0" name="Freeform 146">
                <a:extLst>
                  <a:ext uri="{FF2B5EF4-FFF2-40B4-BE49-F238E27FC236}">
                    <a16:creationId xmlns:a16="http://schemas.microsoft.com/office/drawing/2014/main" xmlns="" id="{4BCD6B71-6C8F-7647-A2BD-04988175C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1" name="Freeform 147">
                <a:extLst>
                  <a:ext uri="{FF2B5EF4-FFF2-40B4-BE49-F238E27FC236}">
                    <a16:creationId xmlns:a16="http://schemas.microsoft.com/office/drawing/2014/main" xmlns="" id="{DDBE50FB-83CB-5949-A1BC-7270BAC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2" name="Freeform 149">
                <a:extLst>
                  <a:ext uri="{FF2B5EF4-FFF2-40B4-BE49-F238E27FC236}">
                    <a16:creationId xmlns:a16="http://schemas.microsoft.com/office/drawing/2014/main" xmlns="" id="{8EF3EB71-DBE6-3D48-B7E3-8D468305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3" name="Freeform 150">
                <a:extLst>
                  <a:ext uri="{FF2B5EF4-FFF2-40B4-BE49-F238E27FC236}">
                    <a16:creationId xmlns:a16="http://schemas.microsoft.com/office/drawing/2014/main" xmlns="" id="{CD8476EF-5331-D647-9EDF-08C8801B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4" name="Freeform 156">
                <a:extLst>
                  <a:ext uri="{FF2B5EF4-FFF2-40B4-BE49-F238E27FC236}">
                    <a16:creationId xmlns:a16="http://schemas.microsoft.com/office/drawing/2014/main" xmlns="" id="{F67A35BC-2226-4241-B600-E665E16C5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5" name="Freeform 158">
                <a:extLst>
                  <a:ext uri="{FF2B5EF4-FFF2-40B4-BE49-F238E27FC236}">
                    <a16:creationId xmlns:a16="http://schemas.microsoft.com/office/drawing/2014/main" xmlns="" id="{61F64A9A-2927-9843-9F23-45B7067F0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6" name="Freeform 161">
                <a:extLst>
                  <a:ext uri="{FF2B5EF4-FFF2-40B4-BE49-F238E27FC236}">
                    <a16:creationId xmlns:a16="http://schemas.microsoft.com/office/drawing/2014/main" xmlns="" id="{9089D2BC-0BBF-AB4E-B806-B65AD5F6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7" name="Freeform 162">
                <a:extLst>
                  <a:ext uri="{FF2B5EF4-FFF2-40B4-BE49-F238E27FC236}">
                    <a16:creationId xmlns:a16="http://schemas.microsoft.com/office/drawing/2014/main" xmlns="" id="{DE800817-DD5E-5745-BC48-268464364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8" name="Freeform 163">
                <a:extLst>
                  <a:ext uri="{FF2B5EF4-FFF2-40B4-BE49-F238E27FC236}">
                    <a16:creationId xmlns:a16="http://schemas.microsoft.com/office/drawing/2014/main" xmlns="" id="{D0B02050-BC7B-D948-96A3-F25AA287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9" name="Freeform 164">
                <a:extLst>
                  <a:ext uri="{FF2B5EF4-FFF2-40B4-BE49-F238E27FC236}">
                    <a16:creationId xmlns:a16="http://schemas.microsoft.com/office/drawing/2014/main" xmlns="" id="{E9BDFB9C-B7CE-C04B-AE3F-0FE4429F5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0" name="Freeform 166">
                <a:extLst>
                  <a:ext uri="{FF2B5EF4-FFF2-40B4-BE49-F238E27FC236}">
                    <a16:creationId xmlns:a16="http://schemas.microsoft.com/office/drawing/2014/main" xmlns="" id="{1CCE27B7-D73C-BF45-A3A6-53702143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1" name="Freeform 167">
                <a:extLst>
                  <a:ext uri="{FF2B5EF4-FFF2-40B4-BE49-F238E27FC236}">
                    <a16:creationId xmlns:a16="http://schemas.microsoft.com/office/drawing/2014/main" xmlns="" id="{0E72C4A0-FD35-0646-88FB-EEE7C91E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2" name="Freeform 172">
                <a:extLst>
                  <a:ext uri="{FF2B5EF4-FFF2-40B4-BE49-F238E27FC236}">
                    <a16:creationId xmlns:a16="http://schemas.microsoft.com/office/drawing/2014/main" xmlns="" id="{2DFF3D21-D86A-5046-B628-2DC688C4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3" name="Freeform 173">
                <a:extLst>
                  <a:ext uri="{FF2B5EF4-FFF2-40B4-BE49-F238E27FC236}">
                    <a16:creationId xmlns:a16="http://schemas.microsoft.com/office/drawing/2014/main" xmlns="" id="{80EB5D6C-22DB-EE4D-89DB-BA845A819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4" name="Freeform 178">
                <a:extLst>
                  <a:ext uri="{FF2B5EF4-FFF2-40B4-BE49-F238E27FC236}">
                    <a16:creationId xmlns:a16="http://schemas.microsoft.com/office/drawing/2014/main" xmlns="" id="{653DFE6A-B62E-3347-BF89-129F9DD6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5" name="Freeform 180">
                <a:extLst>
                  <a:ext uri="{FF2B5EF4-FFF2-40B4-BE49-F238E27FC236}">
                    <a16:creationId xmlns:a16="http://schemas.microsoft.com/office/drawing/2014/main" xmlns="" id="{A6ED3479-C306-7F4F-B49B-FF840015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5" name="Freeform 181">
                <a:extLst>
                  <a:ext uri="{FF2B5EF4-FFF2-40B4-BE49-F238E27FC236}">
                    <a16:creationId xmlns:a16="http://schemas.microsoft.com/office/drawing/2014/main" xmlns="" id="{48253CF6-ADC1-D743-8BF3-49965AE62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6" name="Freeform 182">
                <a:extLst>
                  <a:ext uri="{FF2B5EF4-FFF2-40B4-BE49-F238E27FC236}">
                    <a16:creationId xmlns:a16="http://schemas.microsoft.com/office/drawing/2014/main" xmlns="" id="{46B28A5E-51D7-E54D-82B6-34D5CF3B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7" name="Freeform 184">
                <a:extLst>
                  <a:ext uri="{FF2B5EF4-FFF2-40B4-BE49-F238E27FC236}">
                    <a16:creationId xmlns:a16="http://schemas.microsoft.com/office/drawing/2014/main" xmlns="" id="{24C7218C-BEEE-8943-88B9-70E02B92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8" name="Freeform 185">
                <a:extLst>
                  <a:ext uri="{FF2B5EF4-FFF2-40B4-BE49-F238E27FC236}">
                    <a16:creationId xmlns:a16="http://schemas.microsoft.com/office/drawing/2014/main" xmlns="" id="{57C3047F-236B-3348-B33A-FAAF3B4F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9" name="Freeform 189">
                <a:extLst>
                  <a:ext uri="{FF2B5EF4-FFF2-40B4-BE49-F238E27FC236}">
                    <a16:creationId xmlns:a16="http://schemas.microsoft.com/office/drawing/2014/main" xmlns="" id="{6CF2604B-EDD0-9848-BE55-510676A6C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0" name="Freeform 190">
                <a:extLst>
                  <a:ext uri="{FF2B5EF4-FFF2-40B4-BE49-F238E27FC236}">
                    <a16:creationId xmlns:a16="http://schemas.microsoft.com/office/drawing/2014/main" xmlns="" id="{65011003-0CD9-7745-8414-57FEAD3F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1" name="Freeform 195">
                <a:extLst>
                  <a:ext uri="{FF2B5EF4-FFF2-40B4-BE49-F238E27FC236}">
                    <a16:creationId xmlns:a16="http://schemas.microsoft.com/office/drawing/2014/main" xmlns="" id="{401A5D19-9FD5-EA4A-9F59-59BFBEF6B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2" name="Freeform 196">
                <a:extLst>
                  <a:ext uri="{FF2B5EF4-FFF2-40B4-BE49-F238E27FC236}">
                    <a16:creationId xmlns:a16="http://schemas.microsoft.com/office/drawing/2014/main" xmlns="" id="{52664BE6-7A76-654C-AD09-BB158C22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3" name="Freeform 197">
                <a:extLst>
                  <a:ext uri="{FF2B5EF4-FFF2-40B4-BE49-F238E27FC236}">
                    <a16:creationId xmlns:a16="http://schemas.microsoft.com/office/drawing/2014/main" xmlns="" id="{9B2024AE-9B56-3940-89F4-C2AE6FA0F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4" name="Freeform 199">
                <a:extLst>
                  <a:ext uri="{FF2B5EF4-FFF2-40B4-BE49-F238E27FC236}">
                    <a16:creationId xmlns:a16="http://schemas.microsoft.com/office/drawing/2014/main" xmlns="" id="{F3642307-EAA3-1C4F-94A8-546A6A72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5" name="Freeform 203">
                <a:extLst>
                  <a:ext uri="{FF2B5EF4-FFF2-40B4-BE49-F238E27FC236}">
                    <a16:creationId xmlns:a16="http://schemas.microsoft.com/office/drawing/2014/main" xmlns="" id="{5D001642-33E9-5842-B070-50F715F08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6" name="Freeform 204">
                <a:extLst>
                  <a:ext uri="{FF2B5EF4-FFF2-40B4-BE49-F238E27FC236}">
                    <a16:creationId xmlns:a16="http://schemas.microsoft.com/office/drawing/2014/main" xmlns="" id="{FB0F36A2-E1C7-EE47-A376-ACDB2AD4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7" name="Freeform 396">
                <a:extLst>
                  <a:ext uri="{FF2B5EF4-FFF2-40B4-BE49-F238E27FC236}">
                    <a16:creationId xmlns:a16="http://schemas.microsoft.com/office/drawing/2014/main" xmlns="" id="{D203E2E3-E5C1-124A-8BA6-DCC1C30BE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8" name="Freeform 397">
                <a:extLst>
                  <a:ext uri="{FF2B5EF4-FFF2-40B4-BE49-F238E27FC236}">
                    <a16:creationId xmlns:a16="http://schemas.microsoft.com/office/drawing/2014/main" xmlns="" id="{CC657FAC-22A2-5547-875C-146D0F589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9" name="Freeform 213">
                <a:extLst>
                  <a:ext uri="{FF2B5EF4-FFF2-40B4-BE49-F238E27FC236}">
                    <a16:creationId xmlns:a16="http://schemas.microsoft.com/office/drawing/2014/main" xmlns="" id="{E6F0D289-3818-9C4D-BA61-4125397C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0" name="Freeform 216">
                <a:extLst>
                  <a:ext uri="{FF2B5EF4-FFF2-40B4-BE49-F238E27FC236}">
                    <a16:creationId xmlns:a16="http://schemas.microsoft.com/office/drawing/2014/main" xmlns="" id="{605B1511-8817-AF4B-81B6-3B698C735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1" name="Freeform 221">
                <a:extLst>
                  <a:ext uri="{FF2B5EF4-FFF2-40B4-BE49-F238E27FC236}">
                    <a16:creationId xmlns:a16="http://schemas.microsoft.com/office/drawing/2014/main" xmlns="" id="{9EBE511A-D800-9048-8BA0-C17822A09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402" name="Freeform 222">
                <a:extLst>
                  <a:ext uri="{FF2B5EF4-FFF2-40B4-BE49-F238E27FC236}">
                    <a16:creationId xmlns:a16="http://schemas.microsoft.com/office/drawing/2014/main" xmlns="" id="{42637EEB-9C31-4C40-82FE-B778BAFA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3" name="Freeform 223">
                <a:extLst>
                  <a:ext uri="{FF2B5EF4-FFF2-40B4-BE49-F238E27FC236}">
                    <a16:creationId xmlns:a16="http://schemas.microsoft.com/office/drawing/2014/main" xmlns="" id="{A56C8492-6448-5447-A229-F30389CF2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4" name="Freeform 224">
                <a:extLst>
                  <a:ext uri="{FF2B5EF4-FFF2-40B4-BE49-F238E27FC236}">
                    <a16:creationId xmlns:a16="http://schemas.microsoft.com/office/drawing/2014/main" xmlns="" id="{0500B393-D9BF-C14A-8619-A80CE82D4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5" name="Freeform 225">
                <a:extLst>
                  <a:ext uri="{FF2B5EF4-FFF2-40B4-BE49-F238E27FC236}">
                    <a16:creationId xmlns:a16="http://schemas.microsoft.com/office/drawing/2014/main" xmlns="" id="{BFB50098-8A33-6C4A-AF29-B0FBC0B4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6" name="Freeform 227">
                <a:extLst>
                  <a:ext uri="{FF2B5EF4-FFF2-40B4-BE49-F238E27FC236}">
                    <a16:creationId xmlns:a16="http://schemas.microsoft.com/office/drawing/2014/main" xmlns="" id="{F268B868-0F8A-0145-92D3-4AFA8381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7" name="Freeform 228">
                <a:extLst>
                  <a:ext uri="{FF2B5EF4-FFF2-40B4-BE49-F238E27FC236}">
                    <a16:creationId xmlns:a16="http://schemas.microsoft.com/office/drawing/2014/main" xmlns="" id="{F64747D7-272D-E44F-B20D-FA332BB86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8" name="Freeform 230">
                <a:extLst>
                  <a:ext uri="{FF2B5EF4-FFF2-40B4-BE49-F238E27FC236}">
                    <a16:creationId xmlns:a16="http://schemas.microsoft.com/office/drawing/2014/main" xmlns="" id="{A0F7DFF1-CC74-384F-887C-9898E203C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9" name="Freeform 267">
                <a:extLst>
                  <a:ext uri="{FF2B5EF4-FFF2-40B4-BE49-F238E27FC236}">
                    <a16:creationId xmlns:a16="http://schemas.microsoft.com/office/drawing/2014/main" xmlns="" id="{37BAF730-F29F-FB4D-A786-A65FBC973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0" name="Freeform 271">
                <a:extLst>
                  <a:ext uri="{FF2B5EF4-FFF2-40B4-BE49-F238E27FC236}">
                    <a16:creationId xmlns:a16="http://schemas.microsoft.com/office/drawing/2014/main" xmlns="" id="{A49A9397-7EF4-3447-AE30-57DD3FC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1" name="Freeform 272">
                <a:extLst>
                  <a:ext uri="{FF2B5EF4-FFF2-40B4-BE49-F238E27FC236}">
                    <a16:creationId xmlns:a16="http://schemas.microsoft.com/office/drawing/2014/main" xmlns="" id="{5BD75805-7B62-8F49-9137-9777C9264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2" name="Freeform 278">
                <a:extLst>
                  <a:ext uri="{FF2B5EF4-FFF2-40B4-BE49-F238E27FC236}">
                    <a16:creationId xmlns:a16="http://schemas.microsoft.com/office/drawing/2014/main" xmlns="" id="{759B691E-C72E-8344-932A-0ACB4F911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3" name="Freeform 279">
                <a:extLst>
                  <a:ext uri="{FF2B5EF4-FFF2-40B4-BE49-F238E27FC236}">
                    <a16:creationId xmlns:a16="http://schemas.microsoft.com/office/drawing/2014/main" xmlns="" id="{771F77BC-F8D1-414E-830C-F04ABFC4E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4" name="Freeform 280">
                <a:extLst>
                  <a:ext uri="{FF2B5EF4-FFF2-40B4-BE49-F238E27FC236}">
                    <a16:creationId xmlns:a16="http://schemas.microsoft.com/office/drawing/2014/main" xmlns="" id="{FC2480CF-1EB4-8044-92A7-5B76F2013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5" name="Freeform 281">
                <a:extLst>
                  <a:ext uri="{FF2B5EF4-FFF2-40B4-BE49-F238E27FC236}">
                    <a16:creationId xmlns:a16="http://schemas.microsoft.com/office/drawing/2014/main" xmlns="" id="{45CBE93C-85F5-2E42-8E1D-0E139BA4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6" name="Freeform 282">
                <a:extLst>
                  <a:ext uri="{FF2B5EF4-FFF2-40B4-BE49-F238E27FC236}">
                    <a16:creationId xmlns:a16="http://schemas.microsoft.com/office/drawing/2014/main" xmlns="" id="{E89BA547-6D67-D347-8213-C2236D89B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7" name="Freeform 285">
                <a:extLst>
                  <a:ext uri="{FF2B5EF4-FFF2-40B4-BE49-F238E27FC236}">
                    <a16:creationId xmlns:a16="http://schemas.microsoft.com/office/drawing/2014/main" xmlns="" id="{2F52DE50-4233-EC41-8C69-F0CE4BED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8" name="Freeform 286">
                <a:extLst>
                  <a:ext uri="{FF2B5EF4-FFF2-40B4-BE49-F238E27FC236}">
                    <a16:creationId xmlns:a16="http://schemas.microsoft.com/office/drawing/2014/main" xmlns="" id="{B2E89BC7-7D73-2343-9002-0F27ACCA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9" name="Freeform 289">
                <a:extLst>
                  <a:ext uri="{FF2B5EF4-FFF2-40B4-BE49-F238E27FC236}">
                    <a16:creationId xmlns:a16="http://schemas.microsoft.com/office/drawing/2014/main" xmlns="" id="{776ACE85-3775-B143-B352-E07BFD25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0" name="Freeform 290">
                <a:extLst>
                  <a:ext uri="{FF2B5EF4-FFF2-40B4-BE49-F238E27FC236}">
                    <a16:creationId xmlns:a16="http://schemas.microsoft.com/office/drawing/2014/main" xmlns="" id="{4375DBB3-EE5E-FA4B-9315-96D16174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1" name="Freeform 292">
                <a:extLst>
                  <a:ext uri="{FF2B5EF4-FFF2-40B4-BE49-F238E27FC236}">
                    <a16:creationId xmlns:a16="http://schemas.microsoft.com/office/drawing/2014/main" xmlns="" id="{8C5D0C84-3C24-084E-B36B-FB7DA3D5F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2" name="Freeform 297">
                <a:extLst>
                  <a:ext uri="{FF2B5EF4-FFF2-40B4-BE49-F238E27FC236}">
                    <a16:creationId xmlns:a16="http://schemas.microsoft.com/office/drawing/2014/main" xmlns="" id="{329D7302-1C57-5841-9937-54D8463B0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3" name="Freeform 298">
                <a:extLst>
                  <a:ext uri="{FF2B5EF4-FFF2-40B4-BE49-F238E27FC236}">
                    <a16:creationId xmlns:a16="http://schemas.microsoft.com/office/drawing/2014/main" xmlns="" id="{3122DE82-7058-FC45-BA7C-912ADBD4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4" name="Freeform 300">
                <a:extLst>
                  <a:ext uri="{FF2B5EF4-FFF2-40B4-BE49-F238E27FC236}">
                    <a16:creationId xmlns:a16="http://schemas.microsoft.com/office/drawing/2014/main" xmlns="" id="{D206E943-E9DC-AA42-B00C-886EE2E13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5" name="Freeform 301">
                <a:extLst>
                  <a:ext uri="{FF2B5EF4-FFF2-40B4-BE49-F238E27FC236}">
                    <a16:creationId xmlns:a16="http://schemas.microsoft.com/office/drawing/2014/main" xmlns="" id="{1C65B90A-A603-584F-9395-8F05869B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6" name="Freeform 307">
                <a:extLst>
                  <a:ext uri="{FF2B5EF4-FFF2-40B4-BE49-F238E27FC236}">
                    <a16:creationId xmlns:a16="http://schemas.microsoft.com/office/drawing/2014/main" xmlns="" id="{25F62EF3-F5F8-FC41-8B4C-71A26478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7" name="Freeform 309">
                <a:extLst>
                  <a:ext uri="{FF2B5EF4-FFF2-40B4-BE49-F238E27FC236}">
                    <a16:creationId xmlns:a16="http://schemas.microsoft.com/office/drawing/2014/main" xmlns="" id="{B5BF1A9B-9E99-004E-B3B2-175322DB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428" name="Freeform 312">
                <a:extLst>
                  <a:ext uri="{FF2B5EF4-FFF2-40B4-BE49-F238E27FC236}">
                    <a16:creationId xmlns:a16="http://schemas.microsoft.com/office/drawing/2014/main" xmlns="" id="{CD3C377A-4553-9941-B711-C6E1CD83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9" name="Freeform 313">
                <a:extLst>
                  <a:ext uri="{FF2B5EF4-FFF2-40B4-BE49-F238E27FC236}">
                    <a16:creationId xmlns:a16="http://schemas.microsoft.com/office/drawing/2014/main" xmlns="" id="{BF91A182-7092-614D-B674-74DF6541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0" name="Freeform 314">
                <a:extLst>
                  <a:ext uri="{FF2B5EF4-FFF2-40B4-BE49-F238E27FC236}">
                    <a16:creationId xmlns:a16="http://schemas.microsoft.com/office/drawing/2014/main" xmlns="" id="{092EB461-3AE4-984A-BA7D-BE643FEE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1" name="Freeform 315">
                <a:extLst>
                  <a:ext uri="{FF2B5EF4-FFF2-40B4-BE49-F238E27FC236}">
                    <a16:creationId xmlns:a16="http://schemas.microsoft.com/office/drawing/2014/main" xmlns="" id="{BE3E7A50-E90C-7941-8DF1-53176F678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2" name="Freeform 317">
                <a:extLst>
                  <a:ext uri="{FF2B5EF4-FFF2-40B4-BE49-F238E27FC236}">
                    <a16:creationId xmlns:a16="http://schemas.microsoft.com/office/drawing/2014/main" xmlns="" id="{174CDA35-397B-ED42-9CC0-2155CAB6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3" name="Freeform 318">
                <a:extLst>
                  <a:ext uri="{FF2B5EF4-FFF2-40B4-BE49-F238E27FC236}">
                    <a16:creationId xmlns:a16="http://schemas.microsoft.com/office/drawing/2014/main" xmlns="" id="{5921D1CA-B959-A441-9391-A2919FD04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4" name="Freeform 322">
                <a:extLst>
                  <a:ext uri="{FF2B5EF4-FFF2-40B4-BE49-F238E27FC236}">
                    <a16:creationId xmlns:a16="http://schemas.microsoft.com/office/drawing/2014/main" xmlns="" id="{064585B5-DA50-CB46-9AC2-893143A1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5" name="Freeform 325">
                <a:extLst>
                  <a:ext uri="{FF2B5EF4-FFF2-40B4-BE49-F238E27FC236}">
                    <a16:creationId xmlns:a16="http://schemas.microsoft.com/office/drawing/2014/main" xmlns="" id="{5B4419CB-725C-F94F-91CF-9016423E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6" name="Freeform 326">
                <a:extLst>
                  <a:ext uri="{FF2B5EF4-FFF2-40B4-BE49-F238E27FC236}">
                    <a16:creationId xmlns:a16="http://schemas.microsoft.com/office/drawing/2014/main" xmlns="" id="{963169FF-C02D-A341-B0D2-B6D08D78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7" name="Freeform 328">
                <a:extLst>
                  <a:ext uri="{FF2B5EF4-FFF2-40B4-BE49-F238E27FC236}">
                    <a16:creationId xmlns:a16="http://schemas.microsoft.com/office/drawing/2014/main" xmlns="" id="{20BEA80E-C1EF-C94D-80AB-CFE80D8F9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xmlns="" id="{6651E558-0111-E942-964A-76F619E6F3E8}"/>
                </a:ext>
              </a:extLst>
            </p:cNvPr>
            <p:cNvGrpSpPr/>
            <p:nvPr/>
          </p:nvGrpSpPr>
          <p:grpSpPr>
            <a:xfrm rot="16200000">
              <a:off x="-2273464" y="2266718"/>
              <a:ext cx="5143498" cy="596575"/>
              <a:chOff x="1869557" y="865171"/>
              <a:chExt cx="4790303" cy="782331"/>
            </a:xfrm>
          </p:grpSpPr>
          <p:sp>
            <p:nvSpPr>
              <p:cNvPr id="439" name="Freeform 85">
                <a:extLst>
                  <a:ext uri="{FF2B5EF4-FFF2-40B4-BE49-F238E27FC236}">
                    <a16:creationId xmlns:a16="http://schemas.microsoft.com/office/drawing/2014/main" xmlns="" id="{DFE017A0-10E1-3045-B8D9-10E14120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0" name="Freeform 87">
                <a:extLst>
                  <a:ext uri="{FF2B5EF4-FFF2-40B4-BE49-F238E27FC236}">
                    <a16:creationId xmlns:a16="http://schemas.microsoft.com/office/drawing/2014/main" xmlns="" id="{E85986DC-65CB-FF46-850B-AC662DF47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1" name="Freeform 89">
                <a:extLst>
                  <a:ext uri="{FF2B5EF4-FFF2-40B4-BE49-F238E27FC236}">
                    <a16:creationId xmlns:a16="http://schemas.microsoft.com/office/drawing/2014/main" xmlns="" id="{89F58995-6513-E54C-8CE8-66BC9B4C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2" name="Freeform 91">
                <a:extLst>
                  <a:ext uri="{FF2B5EF4-FFF2-40B4-BE49-F238E27FC236}">
                    <a16:creationId xmlns:a16="http://schemas.microsoft.com/office/drawing/2014/main" xmlns="" id="{6FE9CBB4-B130-1B4D-A82C-A2B726CF3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3" name="Freeform 92">
                <a:extLst>
                  <a:ext uri="{FF2B5EF4-FFF2-40B4-BE49-F238E27FC236}">
                    <a16:creationId xmlns:a16="http://schemas.microsoft.com/office/drawing/2014/main" xmlns="" id="{0CA66EA0-17A9-164A-9CBC-08EA1206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4" name="Freeform 98">
                <a:extLst>
                  <a:ext uri="{FF2B5EF4-FFF2-40B4-BE49-F238E27FC236}">
                    <a16:creationId xmlns:a16="http://schemas.microsoft.com/office/drawing/2014/main" xmlns="" id="{6C237464-9511-9240-8A6C-BD892B3DB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5" name="Freeform 104">
                <a:extLst>
                  <a:ext uri="{FF2B5EF4-FFF2-40B4-BE49-F238E27FC236}">
                    <a16:creationId xmlns:a16="http://schemas.microsoft.com/office/drawing/2014/main" xmlns="" id="{01A71A15-FAD1-9549-9154-9104ADEA5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6" name="Freeform 106">
                <a:extLst>
                  <a:ext uri="{FF2B5EF4-FFF2-40B4-BE49-F238E27FC236}">
                    <a16:creationId xmlns:a16="http://schemas.microsoft.com/office/drawing/2014/main" xmlns="" id="{C6100368-3A81-AC42-9E50-D97423F2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7" name="Freeform 111">
                <a:extLst>
                  <a:ext uri="{FF2B5EF4-FFF2-40B4-BE49-F238E27FC236}">
                    <a16:creationId xmlns:a16="http://schemas.microsoft.com/office/drawing/2014/main" xmlns="" id="{7EC73371-9E61-F043-A87B-E73948DE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8" name="Freeform 112">
                <a:extLst>
                  <a:ext uri="{FF2B5EF4-FFF2-40B4-BE49-F238E27FC236}">
                    <a16:creationId xmlns:a16="http://schemas.microsoft.com/office/drawing/2014/main" xmlns="" id="{63C6E1F2-0D49-384D-8969-6D488C691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9" name="Freeform 115">
                <a:extLst>
                  <a:ext uri="{FF2B5EF4-FFF2-40B4-BE49-F238E27FC236}">
                    <a16:creationId xmlns:a16="http://schemas.microsoft.com/office/drawing/2014/main" xmlns="" id="{929C73CD-FE8B-E146-BEED-24164935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0" name="Freeform 120">
                <a:extLst>
                  <a:ext uri="{FF2B5EF4-FFF2-40B4-BE49-F238E27FC236}">
                    <a16:creationId xmlns:a16="http://schemas.microsoft.com/office/drawing/2014/main" xmlns="" id="{6622893B-D306-B749-8082-614B554D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1" name="Freeform 121">
                <a:extLst>
                  <a:ext uri="{FF2B5EF4-FFF2-40B4-BE49-F238E27FC236}">
                    <a16:creationId xmlns:a16="http://schemas.microsoft.com/office/drawing/2014/main" xmlns="" id="{660C79B0-717E-AB43-8016-1D1A77C9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2" name="Freeform 126">
                <a:extLst>
                  <a:ext uri="{FF2B5EF4-FFF2-40B4-BE49-F238E27FC236}">
                    <a16:creationId xmlns:a16="http://schemas.microsoft.com/office/drawing/2014/main" xmlns="" id="{C5213D50-22BD-AB44-B513-59E0DF79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3" name="Freeform 128">
                <a:extLst>
                  <a:ext uri="{FF2B5EF4-FFF2-40B4-BE49-F238E27FC236}">
                    <a16:creationId xmlns:a16="http://schemas.microsoft.com/office/drawing/2014/main" xmlns="" id="{E6190918-40C5-6145-8D56-1C1841F34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4" name="Freeform 129">
                <a:extLst>
                  <a:ext uri="{FF2B5EF4-FFF2-40B4-BE49-F238E27FC236}">
                    <a16:creationId xmlns:a16="http://schemas.microsoft.com/office/drawing/2014/main" xmlns="" id="{08D79BD6-8F61-4940-842F-1E4DF97A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5" name="Freeform 130">
                <a:extLst>
                  <a:ext uri="{FF2B5EF4-FFF2-40B4-BE49-F238E27FC236}">
                    <a16:creationId xmlns:a16="http://schemas.microsoft.com/office/drawing/2014/main" xmlns="" id="{24A50129-54F0-9641-89F9-37FEC126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6" name="Freeform 131">
                <a:extLst>
                  <a:ext uri="{FF2B5EF4-FFF2-40B4-BE49-F238E27FC236}">
                    <a16:creationId xmlns:a16="http://schemas.microsoft.com/office/drawing/2014/main" xmlns="" id="{00C63B73-8801-E541-BDCF-8BF20F5DD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7" name="Freeform 132">
                <a:extLst>
                  <a:ext uri="{FF2B5EF4-FFF2-40B4-BE49-F238E27FC236}">
                    <a16:creationId xmlns:a16="http://schemas.microsoft.com/office/drawing/2014/main" xmlns="" id="{04675631-98B4-DF43-A9A0-E57BB2A14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8" name="Freeform 135">
                <a:extLst>
                  <a:ext uri="{FF2B5EF4-FFF2-40B4-BE49-F238E27FC236}">
                    <a16:creationId xmlns:a16="http://schemas.microsoft.com/office/drawing/2014/main" xmlns="" id="{7592627F-FB5C-B848-9E68-B82FEE38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9" name="Freeform 136">
                <a:extLst>
                  <a:ext uri="{FF2B5EF4-FFF2-40B4-BE49-F238E27FC236}">
                    <a16:creationId xmlns:a16="http://schemas.microsoft.com/office/drawing/2014/main" xmlns="" id="{8087CBFD-C70E-0043-A5F2-9FB6EF0AD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0" name="Freeform 140">
                <a:extLst>
                  <a:ext uri="{FF2B5EF4-FFF2-40B4-BE49-F238E27FC236}">
                    <a16:creationId xmlns:a16="http://schemas.microsoft.com/office/drawing/2014/main" xmlns="" id="{91B3FADF-A31D-DF46-99BA-63EC9CE6E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1" name="Freeform 141">
                <a:extLst>
                  <a:ext uri="{FF2B5EF4-FFF2-40B4-BE49-F238E27FC236}">
                    <a16:creationId xmlns:a16="http://schemas.microsoft.com/office/drawing/2014/main" xmlns="" id="{D5169880-FE29-C24E-B787-081E81A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2" name="Freeform 143">
                <a:extLst>
                  <a:ext uri="{FF2B5EF4-FFF2-40B4-BE49-F238E27FC236}">
                    <a16:creationId xmlns:a16="http://schemas.microsoft.com/office/drawing/2014/main" xmlns="" id="{0EF06BC4-0AFE-5846-91B9-EAD284FEE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3" name="Freeform 146">
                <a:extLst>
                  <a:ext uri="{FF2B5EF4-FFF2-40B4-BE49-F238E27FC236}">
                    <a16:creationId xmlns:a16="http://schemas.microsoft.com/office/drawing/2014/main" xmlns="" id="{BD5984C0-AC48-9641-9201-237ED3A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4" name="Freeform 147">
                <a:extLst>
                  <a:ext uri="{FF2B5EF4-FFF2-40B4-BE49-F238E27FC236}">
                    <a16:creationId xmlns:a16="http://schemas.microsoft.com/office/drawing/2014/main" xmlns="" id="{C85E5E13-BF40-4A43-A8C9-B4D6602E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5" name="Freeform 149">
                <a:extLst>
                  <a:ext uri="{FF2B5EF4-FFF2-40B4-BE49-F238E27FC236}">
                    <a16:creationId xmlns:a16="http://schemas.microsoft.com/office/drawing/2014/main" xmlns="" id="{DA3FB708-3283-F94E-B4B8-50A7E6E06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6" name="Freeform 150">
                <a:extLst>
                  <a:ext uri="{FF2B5EF4-FFF2-40B4-BE49-F238E27FC236}">
                    <a16:creationId xmlns:a16="http://schemas.microsoft.com/office/drawing/2014/main" xmlns="" id="{899C4C38-AEB3-D94B-8A65-264F964A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7" name="Freeform 156">
                <a:extLst>
                  <a:ext uri="{FF2B5EF4-FFF2-40B4-BE49-F238E27FC236}">
                    <a16:creationId xmlns:a16="http://schemas.microsoft.com/office/drawing/2014/main" xmlns="" id="{D43C373B-93B3-5B47-B028-215BA1326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8" name="Freeform 158">
                <a:extLst>
                  <a:ext uri="{FF2B5EF4-FFF2-40B4-BE49-F238E27FC236}">
                    <a16:creationId xmlns:a16="http://schemas.microsoft.com/office/drawing/2014/main" xmlns="" id="{99189D34-F040-FE48-A3F1-B5985CCA4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9" name="Freeform 161">
                <a:extLst>
                  <a:ext uri="{FF2B5EF4-FFF2-40B4-BE49-F238E27FC236}">
                    <a16:creationId xmlns:a16="http://schemas.microsoft.com/office/drawing/2014/main" xmlns="" id="{F6163559-E4A0-5B41-BF52-21F1D7A7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0" name="Freeform 162">
                <a:extLst>
                  <a:ext uri="{FF2B5EF4-FFF2-40B4-BE49-F238E27FC236}">
                    <a16:creationId xmlns:a16="http://schemas.microsoft.com/office/drawing/2014/main" xmlns="" id="{F881E2EF-0DBE-1241-A67A-D47DB177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1" name="Freeform 163">
                <a:extLst>
                  <a:ext uri="{FF2B5EF4-FFF2-40B4-BE49-F238E27FC236}">
                    <a16:creationId xmlns:a16="http://schemas.microsoft.com/office/drawing/2014/main" xmlns="" id="{24DCE41B-A3B9-B64F-96B0-01568BFBA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2" name="Freeform 164">
                <a:extLst>
                  <a:ext uri="{FF2B5EF4-FFF2-40B4-BE49-F238E27FC236}">
                    <a16:creationId xmlns:a16="http://schemas.microsoft.com/office/drawing/2014/main" xmlns="" id="{948858A9-5DA7-634A-837E-71014F46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3" name="Freeform 166">
                <a:extLst>
                  <a:ext uri="{FF2B5EF4-FFF2-40B4-BE49-F238E27FC236}">
                    <a16:creationId xmlns:a16="http://schemas.microsoft.com/office/drawing/2014/main" xmlns="" id="{F5768737-B595-8648-B8A7-B96E326A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4" name="Freeform 167">
                <a:extLst>
                  <a:ext uri="{FF2B5EF4-FFF2-40B4-BE49-F238E27FC236}">
                    <a16:creationId xmlns:a16="http://schemas.microsoft.com/office/drawing/2014/main" xmlns="" id="{C3748B7A-188A-4B43-A889-D9FCEC9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5" name="Freeform 172">
                <a:extLst>
                  <a:ext uri="{FF2B5EF4-FFF2-40B4-BE49-F238E27FC236}">
                    <a16:creationId xmlns:a16="http://schemas.microsoft.com/office/drawing/2014/main" xmlns="" id="{CC1D80B8-A9FA-4C45-B173-D18CC4A4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6" name="Freeform 173">
                <a:extLst>
                  <a:ext uri="{FF2B5EF4-FFF2-40B4-BE49-F238E27FC236}">
                    <a16:creationId xmlns:a16="http://schemas.microsoft.com/office/drawing/2014/main" xmlns="" id="{84B8EF25-6719-8D41-B812-3DE8529D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7" name="Freeform 178">
                <a:extLst>
                  <a:ext uri="{FF2B5EF4-FFF2-40B4-BE49-F238E27FC236}">
                    <a16:creationId xmlns:a16="http://schemas.microsoft.com/office/drawing/2014/main" xmlns="" id="{D3CE2BAA-DAD5-684A-BD0C-4B1CE1319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8" name="Freeform 180">
                <a:extLst>
                  <a:ext uri="{FF2B5EF4-FFF2-40B4-BE49-F238E27FC236}">
                    <a16:creationId xmlns:a16="http://schemas.microsoft.com/office/drawing/2014/main" xmlns="" id="{F1E1C14F-7B8E-FA46-8990-6895BC6A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9" name="Freeform 181">
                <a:extLst>
                  <a:ext uri="{FF2B5EF4-FFF2-40B4-BE49-F238E27FC236}">
                    <a16:creationId xmlns:a16="http://schemas.microsoft.com/office/drawing/2014/main" xmlns="" id="{80F14241-3EF0-7A48-BDA9-8BD1370A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0" name="Freeform 182">
                <a:extLst>
                  <a:ext uri="{FF2B5EF4-FFF2-40B4-BE49-F238E27FC236}">
                    <a16:creationId xmlns:a16="http://schemas.microsoft.com/office/drawing/2014/main" xmlns="" id="{38788789-C775-2446-A668-AE1669EC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1" name="Freeform 184">
                <a:extLst>
                  <a:ext uri="{FF2B5EF4-FFF2-40B4-BE49-F238E27FC236}">
                    <a16:creationId xmlns:a16="http://schemas.microsoft.com/office/drawing/2014/main" xmlns="" id="{76127273-D27C-EF43-8B5D-5BDD4E59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2" name="Freeform 185">
                <a:extLst>
                  <a:ext uri="{FF2B5EF4-FFF2-40B4-BE49-F238E27FC236}">
                    <a16:creationId xmlns:a16="http://schemas.microsoft.com/office/drawing/2014/main" xmlns="" id="{39CCFDE6-CAB5-7A40-9718-E31B7536D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3" name="Freeform 189">
                <a:extLst>
                  <a:ext uri="{FF2B5EF4-FFF2-40B4-BE49-F238E27FC236}">
                    <a16:creationId xmlns:a16="http://schemas.microsoft.com/office/drawing/2014/main" xmlns="" id="{2DD03305-D050-2F42-BE90-F54EAD5F4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4" name="Freeform 190">
                <a:extLst>
                  <a:ext uri="{FF2B5EF4-FFF2-40B4-BE49-F238E27FC236}">
                    <a16:creationId xmlns:a16="http://schemas.microsoft.com/office/drawing/2014/main" xmlns="" id="{9285F056-5ED4-F144-A92F-CE7AD1352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5" name="Freeform 195">
                <a:extLst>
                  <a:ext uri="{FF2B5EF4-FFF2-40B4-BE49-F238E27FC236}">
                    <a16:creationId xmlns:a16="http://schemas.microsoft.com/office/drawing/2014/main" xmlns="" id="{04A3D433-7B84-0341-A45B-2B9DAA7E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6" name="Freeform 196">
                <a:extLst>
                  <a:ext uri="{FF2B5EF4-FFF2-40B4-BE49-F238E27FC236}">
                    <a16:creationId xmlns:a16="http://schemas.microsoft.com/office/drawing/2014/main" xmlns="" id="{4D9A5050-04D3-8141-9D70-D042F0E24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7" name="Freeform 197">
                <a:extLst>
                  <a:ext uri="{FF2B5EF4-FFF2-40B4-BE49-F238E27FC236}">
                    <a16:creationId xmlns:a16="http://schemas.microsoft.com/office/drawing/2014/main" xmlns="" id="{5EF3AEFB-655B-9244-8712-28657A9B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8" name="Freeform 199">
                <a:extLst>
                  <a:ext uri="{FF2B5EF4-FFF2-40B4-BE49-F238E27FC236}">
                    <a16:creationId xmlns:a16="http://schemas.microsoft.com/office/drawing/2014/main" xmlns="" id="{4E07F530-8FE9-244E-91B4-7EDC0556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9" name="Freeform 203">
                <a:extLst>
                  <a:ext uri="{FF2B5EF4-FFF2-40B4-BE49-F238E27FC236}">
                    <a16:creationId xmlns:a16="http://schemas.microsoft.com/office/drawing/2014/main" xmlns="" id="{94E525AB-CE1B-BF41-8216-058DC70F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0" name="Freeform 204">
                <a:extLst>
                  <a:ext uri="{FF2B5EF4-FFF2-40B4-BE49-F238E27FC236}">
                    <a16:creationId xmlns:a16="http://schemas.microsoft.com/office/drawing/2014/main" xmlns="" id="{817038A2-85BB-E74F-A020-76412CD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1" name="Freeform 490">
                <a:extLst>
                  <a:ext uri="{FF2B5EF4-FFF2-40B4-BE49-F238E27FC236}">
                    <a16:creationId xmlns:a16="http://schemas.microsoft.com/office/drawing/2014/main" xmlns="" id="{8360EA10-8D68-244D-B2B6-A9193E787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2" name="Freeform 491">
                <a:extLst>
                  <a:ext uri="{FF2B5EF4-FFF2-40B4-BE49-F238E27FC236}">
                    <a16:creationId xmlns:a16="http://schemas.microsoft.com/office/drawing/2014/main" xmlns="" id="{A3853655-23EC-D443-866D-3299D395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3" name="Freeform 213">
                <a:extLst>
                  <a:ext uri="{FF2B5EF4-FFF2-40B4-BE49-F238E27FC236}">
                    <a16:creationId xmlns:a16="http://schemas.microsoft.com/office/drawing/2014/main" xmlns="" id="{547E9915-854A-CE44-A758-2FC040FA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4" name="Freeform 216">
                <a:extLst>
                  <a:ext uri="{FF2B5EF4-FFF2-40B4-BE49-F238E27FC236}">
                    <a16:creationId xmlns:a16="http://schemas.microsoft.com/office/drawing/2014/main" xmlns="" id="{58BCCE77-3047-C94A-8C94-86BBAE38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5" name="Freeform 221">
                <a:extLst>
                  <a:ext uri="{FF2B5EF4-FFF2-40B4-BE49-F238E27FC236}">
                    <a16:creationId xmlns:a16="http://schemas.microsoft.com/office/drawing/2014/main" xmlns="" id="{01EE9AE4-1A0F-6443-BCCE-EF7ED4735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496" name="Freeform 222">
                <a:extLst>
                  <a:ext uri="{FF2B5EF4-FFF2-40B4-BE49-F238E27FC236}">
                    <a16:creationId xmlns:a16="http://schemas.microsoft.com/office/drawing/2014/main" xmlns="" id="{4C65C8D8-FE61-184E-808B-B47C65EC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7" name="Freeform 223">
                <a:extLst>
                  <a:ext uri="{FF2B5EF4-FFF2-40B4-BE49-F238E27FC236}">
                    <a16:creationId xmlns:a16="http://schemas.microsoft.com/office/drawing/2014/main" xmlns="" id="{586905E1-FFFE-6344-98FA-6895B1D5C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8" name="Freeform 224">
                <a:extLst>
                  <a:ext uri="{FF2B5EF4-FFF2-40B4-BE49-F238E27FC236}">
                    <a16:creationId xmlns:a16="http://schemas.microsoft.com/office/drawing/2014/main" xmlns="" id="{4D640E60-54DA-0B40-93FE-9F806213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9" name="Freeform 225">
                <a:extLst>
                  <a:ext uri="{FF2B5EF4-FFF2-40B4-BE49-F238E27FC236}">
                    <a16:creationId xmlns:a16="http://schemas.microsoft.com/office/drawing/2014/main" xmlns="" id="{8584720D-8E79-C841-9272-4F81C8C94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0" name="Freeform 227">
                <a:extLst>
                  <a:ext uri="{FF2B5EF4-FFF2-40B4-BE49-F238E27FC236}">
                    <a16:creationId xmlns:a16="http://schemas.microsoft.com/office/drawing/2014/main" xmlns="" id="{C4C4AB0A-40A7-874E-AD10-E6D490E1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1" name="Freeform 228">
                <a:extLst>
                  <a:ext uri="{FF2B5EF4-FFF2-40B4-BE49-F238E27FC236}">
                    <a16:creationId xmlns:a16="http://schemas.microsoft.com/office/drawing/2014/main" xmlns="" id="{34E4BB9D-F3BB-8340-A8FD-CB211970C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2" name="Freeform 230">
                <a:extLst>
                  <a:ext uri="{FF2B5EF4-FFF2-40B4-BE49-F238E27FC236}">
                    <a16:creationId xmlns:a16="http://schemas.microsoft.com/office/drawing/2014/main" xmlns="" id="{9F225E93-5B65-544A-A2CF-45FF2D52D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3" name="Freeform 267">
                <a:extLst>
                  <a:ext uri="{FF2B5EF4-FFF2-40B4-BE49-F238E27FC236}">
                    <a16:creationId xmlns:a16="http://schemas.microsoft.com/office/drawing/2014/main" xmlns="" id="{CFB2E4DD-1E91-6C4B-A40A-9636F8D0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4" name="Freeform 271">
                <a:extLst>
                  <a:ext uri="{FF2B5EF4-FFF2-40B4-BE49-F238E27FC236}">
                    <a16:creationId xmlns:a16="http://schemas.microsoft.com/office/drawing/2014/main" xmlns="" id="{84776430-7B99-C44B-9574-D78E7A3AA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5" name="Freeform 272">
                <a:extLst>
                  <a:ext uri="{FF2B5EF4-FFF2-40B4-BE49-F238E27FC236}">
                    <a16:creationId xmlns:a16="http://schemas.microsoft.com/office/drawing/2014/main" xmlns="" id="{6F3FC123-DA33-914C-B294-AFB4363E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6" name="Freeform 278">
                <a:extLst>
                  <a:ext uri="{FF2B5EF4-FFF2-40B4-BE49-F238E27FC236}">
                    <a16:creationId xmlns:a16="http://schemas.microsoft.com/office/drawing/2014/main" xmlns="" id="{6D68A71B-E9E5-1447-9EB3-5368B881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7" name="Freeform 279">
                <a:extLst>
                  <a:ext uri="{FF2B5EF4-FFF2-40B4-BE49-F238E27FC236}">
                    <a16:creationId xmlns:a16="http://schemas.microsoft.com/office/drawing/2014/main" xmlns="" id="{04AF7653-0A7E-6F47-AF58-C817F6DB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8" name="Freeform 280">
                <a:extLst>
                  <a:ext uri="{FF2B5EF4-FFF2-40B4-BE49-F238E27FC236}">
                    <a16:creationId xmlns:a16="http://schemas.microsoft.com/office/drawing/2014/main" xmlns="" id="{1F77933A-2419-DB49-A057-981206C3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9" name="Freeform 281">
                <a:extLst>
                  <a:ext uri="{FF2B5EF4-FFF2-40B4-BE49-F238E27FC236}">
                    <a16:creationId xmlns:a16="http://schemas.microsoft.com/office/drawing/2014/main" xmlns="" id="{491D0F9E-448C-BB44-BDDB-671CEED07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0" name="Freeform 282">
                <a:extLst>
                  <a:ext uri="{FF2B5EF4-FFF2-40B4-BE49-F238E27FC236}">
                    <a16:creationId xmlns:a16="http://schemas.microsoft.com/office/drawing/2014/main" xmlns="" id="{D38DE738-8D5B-A645-924F-8994D2C57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1" name="Freeform 285">
                <a:extLst>
                  <a:ext uri="{FF2B5EF4-FFF2-40B4-BE49-F238E27FC236}">
                    <a16:creationId xmlns:a16="http://schemas.microsoft.com/office/drawing/2014/main" xmlns="" id="{CFBCABBB-96DD-8C46-9986-030EAC3D5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2" name="Freeform 286">
                <a:extLst>
                  <a:ext uri="{FF2B5EF4-FFF2-40B4-BE49-F238E27FC236}">
                    <a16:creationId xmlns:a16="http://schemas.microsoft.com/office/drawing/2014/main" xmlns="" id="{2A73EDA5-98E3-C54E-A44E-26D4149E8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3" name="Freeform 289">
                <a:extLst>
                  <a:ext uri="{FF2B5EF4-FFF2-40B4-BE49-F238E27FC236}">
                    <a16:creationId xmlns:a16="http://schemas.microsoft.com/office/drawing/2014/main" xmlns="" id="{A489936F-8A84-4845-8E97-79A7CE2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4" name="Freeform 290">
                <a:extLst>
                  <a:ext uri="{FF2B5EF4-FFF2-40B4-BE49-F238E27FC236}">
                    <a16:creationId xmlns:a16="http://schemas.microsoft.com/office/drawing/2014/main" xmlns="" id="{8EE66092-4BE7-3241-964C-7C9F4CCC7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5" name="Freeform 292">
                <a:extLst>
                  <a:ext uri="{FF2B5EF4-FFF2-40B4-BE49-F238E27FC236}">
                    <a16:creationId xmlns:a16="http://schemas.microsoft.com/office/drawing/2014/main" xmlns="" id="{109DBE25-3E07-774C-BEBE-2859B615F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6" name="Freeform 297">
                <a:extLst>
                  <a:ext uri="{FF2B5EF4-FFF2-40B4-BE49-F238E27FC236}">
                    <a16:creationId xmlns:a16="http://schemas.microsoft.com/office/drawing/2014/main" xmlns="" id="{B96C6F8A-039A-D54E-89B6-EC3F04B47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7" name="Freeform 298">
                <a:extLst>
                  <a:ext uri="{FF2B5EF4-FFF2-40B4-BE49-F238E27FC236}">
                    <a16:creationId xmlns:a16="http://schemas.microsoft.com/office/drawing/2014/main" xmlns="" id="{58DEEE96-1F60-1248-BF5A-39C92D680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8" name="Freeform 300">
                <a:extLst>
                  <a:ext uri="{FF2B5EF4-FFF2-40B4-BE49-F238E27FC236}">
                    <a16:creationId xmlns:a16="http://schemas.microsoft.com/office/drawing/2014/main" xmlns="" id="{27F82557-EF4E-E94B-848D-77F11D73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9" name="Freeform 301">
                <a:extLst>
                  <a:ext uri="{FF2B5EF4-FFF2-40B4-BE49-F238E27FC236}">
                    <a16:creationId xmlns:a16="http://schemas.microsoft.com/office/drawing/2014/main" xmlns="" id="{C80DF605-2F23-4C4D-9AE2-1DAB6CD97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0" name="Freeform 307">
                <a:extLst>
                  <a:ext uri="{FF2B5EF4-FFF2-40B4-BE49-F238E27FC236}">
                    <a16:creationId xmlns:a16="http://schemas.microsoft.com/office/drawing/2014/main" xmlns="" id="{D867ABD3-4EB8-6246-B676-CC3BFA37D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1" name="Freeform 309">
                <a:extLst>
                  <a:ext uri="{FF2B5EF4-FFF2-40B4-BE49-F238E27FC236}">
                    <a16:creationId xmlns:a16="http://schemas.microsoft.com/office/drawing/2014/main" xmlns="" id="{7C440CD2-C9BC-AE4E-BD4A-904D7889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522" name="Freeform 312">
                <a:extLst>
                  <a:ext uri="{FF2B5EF4-FFF2-40B4-BE49-F238E27FC236}">
                    <a16:creationId xmlns:a16="http://schemas.microsoft.com/office/drawing/2014/main" xmlns="" id="{59BDFB5C-A059-B647-B3A0-99EE292C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3" name="Freeform 313">
                <a:extLst>
                  <a:ext uri="{FF2B5EF4-FFF2-40B4-BE49-F238E27FC236}">
                    <a16:creationId xmlns:a16="http://schemas.microsoft.com/office/drawing/2014/main" xmlns="" id="{8986D50B-A1F4-3F4A-96B0-04645EC9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4" name="Freeform 314">
                <a:extLst>
                  <a:ext uri="{FF2B5EF4-FFF2-40B4-BE49-F238E27FC236}">
                    <a16:creationId xmlns:a16="http://schemas.microsoft.com/office/drawing/2014/main" xmlns="" id="{916F330A-888C-7145-9A4A-970C98427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5" name="Freeform 315">
                <a:extLst>
                  <a:ext uri="{FF2B5EF4-FFF2-40B4-BE49-F238E27FC236}">
                    <a16:creationId xmlns:a16="http://schemas.microsoft.com/office/drawing/2014/main" xmlns="" id="{46B5A08B-A56D-CD44-A06F-BD45D34B5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6" name="Freeform 317">
                <a:extLst>
                  <a:ext uri="{FF2B5EF4-FFF2-40B4-BE49-F238E27FC236}">
                    <a16:creationId xmlns:a16="http://schemas.microsoft.com/office/drawing/2014/main" xmlns="" id="{7FEA9269-482C-434F-89D1-BFFF2D11E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7" name="Freeform 318">
                <a:extLst>
                  <a:ext uri="{FF2B5EF4-FFF2-40B4-BE49-F238E27FC236}">
                    <a16:creationId xmlns:a16="http://schemas.microsoft.com/office/drawing/2014/main" xmlns="" id="{CD2A4AA1-6C47-6D42-90B5-27A8C6C3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8" name="Freeform 322">
                <a:extLst>
                  <a:ext uri="{FF2B5EF4-FFF2-40B4-BE49-F238E27FC236}">
                    <a16:creationId xmlns:a16="http://schemas.microsoft.com/office/drawing/2014/main" xmlns="" id="{93F64C18-886D-9C4C-BE9D-C5A01A0C0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9" name="Freeform 325">
                <a:extLst>
                  <a:ext uri="{FF2B5EF4-FFF2-40B4-BE49-F238E27FC236}">
                    <a16:creationId xmlns:a16="http://schemas.microsoft.com/office/drawing/2014/main" xmlns="" id="{D7728368-9DA6-0A46-AC70-B7551371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30" name="Freeform 326">
                <a:extLst>
                  <a:ext uri="{FF2B5EF4-FFF2-40B4-BE49-F238E27FC236}">
                    <a16:creationId xmlns:a16="http://schemas.microsoft.com/office/drawing/2014/main" xmlns="" id="{A7743AA1-E788-A840-BC36-B89EEDD18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31" name="Freeform 328">
                <a:extLst>
                  <a:ext uri="{FF2B5EF4-FFF2-40B4-BE49-F238E27FC236}">
                    <a16:creationId xmlns:a16="http://schemas.microsoft.com/office/drawing/2014/main" xmlns="" id="{DFBB9994-9BBA-744A-8A8B-CBCCFAA5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</p:grpSp>
      <p:pic>
        <p:nvPicPr>
          <p:cNvPr id="532" name="Picture 531" descr="Bismillah_Calligraphy4.svg.png"/>
          <p:cNvPicPr>
            <a:picLocks noChangeAspect="1"/>
          </p:cNvPicPr>
          <p:nvPr/>
        </p:nvPicPr>
        <p:blipFill>
          <a:blip r:embed="rId3"/>
          <a:srcRect b="8410"/>
          <a:stretch>
            <a:fillRect/>
          </a:stretch>
        </p:blipFill>
        <p:spPr>
          <a:xfrm>
            <a:off x="3576219" y="536020"/>
            <a:ext cx="1722559" cy="153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7388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sosceles Triangle 126">
            <a:extLst>
              <a:ext uri="{FF2B5EF4-FFF2-40B4-BE49-F238E27FC236}">
                <a16:creationId xmlns="" xmlns:a16="http://schemas.microsoft.com/office/drawing/2014/main" id="{E0ECB56C-1DCA-4012-AD3E-7C08DBABD06A}"/>
              </a:ext>
            </a:extLst>
          </p:cNvPr>
          <p:cNvSpPr/>
          <p:nvPr/>
        </p:nvSpPr>
        <p:spPr>
          <a:xfrm rot="16200000" flipV="1">
            <a:off x="192716" y="-192719"/>
            <a:ext cx="3468029" cy="3853470"/>
          </a:xfrm>
          <a:prstGeom prst="triangle">
            <a:avLst>
              <a:gd name="adj" fmla="val 100000"/>
            </a:avLst>
          </a:prstGeom>
          <a:solidFill>
            <a:schemeClr val="bg2">
              <a:lumMod val="2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3600" b="1" spc="113" dirty="0" smtClean="0">
              <a:solidFill>
                <a:srgbClr val="020006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  <a:p>
            <a:pPr algn="ctr"/>
            <a:endParaRPr lang="en-IN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5466362-2756-9741-8C0C-026417C1D137}"/>
              </a:ext>
            </a:extLst>
          </p:cNvPr>
          <p:cNvSpPr txBox="1"/>
          <p:nvPr/>
        </p:nvSpPr>
        <p:spPr>
          <a:xfrm>
            <a:off x="242598" y="345688"/>
            <a:ext cx="15568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ভ্রান্ত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আকিদার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কুফল</a:t>
            </a:r>
            <a:endParaRPr lang="en-US" sz="3500" b="1" spc="113" dirty="0">
              <a:solidFill>
                <a:schemeClr val="bg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grpSp>
        <p:nvGrpSpPr>
          <p:cNvPr id="3" name="Group 66">
            <a:extLst>
              <a:ext uri="{FF2B5EF4-FFF2-40B4-BE49-F238E27FC236}">
                <a16:creationId xmlns:a16="http://schemas.microsoft.com/office/drawing/2014/main" xmlns="" id="{08A8CBD8-84C5-1E44-A119-F794050BB843}"/>
              </a:ext>
            </a:extLst>
          </p:cNvPr>
          <p:cNvGrpSpPr/>
          <p:nvPr/>
        </p:nvGrpSpPr>
        <p:grpSpPr>
          <a:xfrm rot="10800000">
            <a:off x="-1" y="4516243"/>
            <a:ext cx="9144000" cy="619191"/>
            <a:chOff x="1869557" y="865171"/>
            <a:chExt cx="4790303" cy="782331"/>
          </a:xfrm>
        </p:grpSpPr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xmlns="" id="{6D08C46E-8519-AE40-BD09-3DF449E8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xmlns="" id="{303523BB-DA87-4643-B8B8-AD9194668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0" name="Freeform 89">
              <a:extLst>
                <a:ext uri="{FF2B5EF4-FFF2-40B4-BE49-F238E27FC236}">
                  <a16:creationId xmlns:a16="http://schemas.microsoft.com/office/drawing/2014/main" xmlns="" id="{1016D806-6645-9946-963C-003AB0A6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1" name="Freeform 91">
              <a:extLst>
                <a:ext uri="{FF2B5EF4-FFF2-40B4-BE49-F238E27FC236}">
                  <a16:creationId xmlns:a16="http://schemas.microsoft.com/office/drawing/2014/main" xmlns="" id="{DF97A69F-C49D-CC4A-B36D-F55C9DA1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2" name="Freeform 92">
              <a:extLst>
                <a:ext uri="{FF2B5EF4-FFF2-40B4-BE49-F238E27FC236}">
                  <a16:creationId xmlns:a16="http://schemas.microsoft.com/office/drawing/2014/main" xmlns="" id="{CCCF5E77-8D46-A846-8626-E6B30824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3" name="Freeform 98">
              <a:extLst>
                <a:ext uri="{FF2B5EF4-FFF2-40B4-BE49-F238E27FC236}">
                  <a16:creationId xmlns:a16="http://schemas.microsoft.com/office/drawing/2014/main" xmlns="" id="{89A9256A-BA3E-B649-944B-044CDCD2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4" name="Freeform 104">
              <a:extLst>
                <a:ext uri="{FF2B5EF4-FFF2-40B4-BE49-F238E27FC236}">
                  <a16:creationId xmlns:a16="http://schemas.microsoft.com/office/drawing/2014/main" xmlns="" id="{F15C7311-54C9-4E42-BE9A-85C05C4F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5" name="Freeform 106">
              <a:extLst>
                <a:ext uri="{FF2B5EF4-FFF2-40B4-BE49-F238E27FC236}">
                  <a16:creationId xmlns:a16="http://schemas.microsoft.com/office/drawing/2014/main" xmlns="" id="{3E49B968-1525-4643-8B10-B97EBF60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xmlns="" id="{7D31C030-F766-D74B-B6EA-DDEBA01D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xmlns="" id="{42F54B0F-5946-A147-ADDE-3F4EE42A6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8" name="Freeform 115">
              <a:extLst>
                <a:ext uri="{FF2B5EF4-FFF2-40B4-BE49-F238E27FC236}">
                  <a16:creationId xmlns:a16="http://schemas.microsoft.com/office/drawing/2014/main" xmlns="" id="{AF16B715-E6EB-FF4B-9CF4-38F800E0C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9" name="Freeform 120">
              <a:extLst>
                <a:ext uri="{FF2B5EF4-FFF2-40B4-BE49-F238E27FC236}">
                  <a16:creationId xmlns:a16="http://schemas.microsoft.com/office/drawing/2014/main" xmlns="" id="{ACF2868F-6E49-4A43-BF4F-DB94A41C3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0" name="Freeform 121">
              <a:extLst>
                <a:ext uri="{FF2B5EF4-FFF2-40B4-BE49-F238E27FC236}">
                  <a16:creationId xmlns:a16="http://schemas.microsoft.com/office/drawing/2014/main" xmlns="" id="{30C3630A-F33B-A44E-9607-4E49FCE0D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1" name="Freeform 126">
              <a:extLst>
                <a:ext uri="{FF2B5EF4-FFF2-40B4-BE49-F238E27FC236}">
                  <a16:creationId xmlns:a16="http://schemas.microsoft.com/office/drawing/2014/main" xmlns="" id="{F8AABCAC-7960-D44D-9659-955841DF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2" name="Freeform 128">
              <a:extLst>
                <a:ext uri="{FF2B5EF4-FFF2-40B4-BE49-F238E27FC236}">
                  <a16:creationId xmlns:a16="http://schemas.microsoft.com/office/drawing/2014/main" xmlns="" id="{5B482CD6-1D61-9744-ACF1-3F04227D2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3" name="Freeform 129">
              <a:extLst>
                <a:ext uri="{FF2B5EF4-FFF2-40B4-BE49-F238E27FC236}">
                  <a16:creationId xmlns:a16="http://schemas.microsoft.com/office/drawing/2014/main" xmlns="" id="{B896AB49-AA35-B64F-8DA1-41F839CC9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xmlns="" id="{D7A1D02B-41A6-1B41-8DB4-45D370838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5" name="Freeform 131">
              <a:extLst>
                <a:ext uri="{FF2B5EF4-FFF2-40B4-BE49-F238E27FC236}">
                  <a16:creationId xmlns:a16="http://schemas.microsoft.com/office/drawing/2014/main" xmlns="" id="{522ADA0D-6205-8C49-9F52-089AE3D64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6" name="Freeform 132">
              <a:extLst>
                <a:ext uri="{FF2B5EF4-FFF2-40B4-BE49-F238E27FC236}">
                  <a16:creationId xmlns:a16="http://schemas.microsoft.com/office/drawing/2014/main" xmlns="" id="{4EC527A7-903C-544D-B9FF-3483FF4AB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7" name="Freeform 135">
              <a:extLst>
                <a:ext uri="{FF2B5EF4-FFF2-40B4-BE49-F238E27FC236}">
                  <a16:creationId xmlns:a16="http://schemas.microsoft.com/office/drawing/2014/main" xmlns="" id="{3E2340E0-A217-394E-B779-839E44DBF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8" name="Freeform 136">
              <a:extLst>
                <a:ext uri="{FF2B5EF4-FFF2-40B4-BE49-F238E27FC236}">
                  <a16:creationId xmlns:a16="http://schemas.microsoft.com/office/drawing/2014/main" xmlns="" id="{BB29BE1D-508E-874B-9244-4CC0708E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9" name="Freeform 140">
              <a:extLst>
                <a:ext uri="{FF2B5EF4-FFF2-40B4-BE49-F238E27FC236}">
                  <a16:creationId xmlns:a16="http://schemas.microsoft.com/office/drawing/2014/main" xmlns="" id="{D97CE1DE-75E7-CB42-AEB8-DA05AB39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0" name="Freeform 141">
              <a:extLst>
                <a:ext uri="{FF2B5EF4-FFF2-40B4-BE49-F238E27FC236}">
                  <a16:creationId xmlns:a16="http://schemas.microsoft.com/office/drawing/2014/main" xmlns="" id="{93DEB4C8-31CD-DC42-8610-0A6B1B64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1" name="Freeform 143">
              <a:extLst>
                <a:ext uri="{FF2B5EF4-FFF2-40B4-BE49-F238E27FC236}">
                  <a16:creationId xmlns:a16="http://schemas.microsoft.com/office/drawing/2014/main" xmlns="" id="{27C572AD-843C-7542-B24F-37E01375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2" name="Freeform 146">
              <a:extLst>
                <a:ext uri="{FF2B5EF4-FFF2-40B4-BE49-F238E27FC236}">
                  <a16:creationId xmlns:a16="http://schemas.microsoft.com/office/drawing/2014/main" xmlns="" id="{4F384D44-A0E8-124E-99B2-53B50C896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3" name="Freeform 147">
              <a:extLst>
                <a:ext uri="{FF2B5EF4-FFF2-40B4-BE49-F238E27FC236}">
                  <a16:creationId xmlns:a16="http://schemas.microsoft.com/office/drawing/2014/main" xmlns="" id="{FB4B6164-0552-7644-865D-75B108A47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4" name="Freeform 149">
              <a:extLst>
                <a:ext uri="{FF2B5EF4-FFF2-40B4-BE49-F238E27FC236}">
                  <a16:creationId xmlns:a16="http://schemas.microsoft.com/office/drawing/2014/main" xmlns="" id="{3DA04FC4-D7C0-E841-86F2-B4BA2A154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5" name="Freeform 150">
              <a:extLst>
                <a:ext uri="{FF2B5EF4-FFF2-40B4-BE49-F238E27FC236}">
                  <a16:creationId xmlns:a16="http://schemas.microsoft.com/office/drawing/2014/main" xmlns="" id="{5406E08A-D966-0747-96D7-725807500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6" name="Freeform 156">
              <a:extLst>
                <a:ext uri="{FF2B5EF4-FFF2-40B4-BE49-F238E27FC236}">
                  <a16:creationId xmlns:a16="http://schemas.microsoft.com/office/drawing/2014/main" xmlns="" id="{FBB96F02-D960-6240-A6C0-1D968E742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7" name="Freeform 158">
              <a:extLst>
                <a:ext uri="{FF2B5EF4-FFF2-40B4-BE49-F238E27FC236}">
                  <a16:creationId xmlns:a16="http://schemas.microsoft.com/office/drawing/2014/main" xmlns="" id="{D703CE8C-9116-234B-8EA8-461691BC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8" name="Freeform 161">
              <a:extLst>
                <a:ext uri="{FF2B5EF4-FFF2-40B4-BE49-F238E27FC236}">
                  <a16:creationId xmlns:a16="http://schemas.microsoft.com/office/drawing/2014/main" xmlns="" id="{F3984B80-EBB0-124C-A5B3-191FAC93E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9" name="Freeform 162">
              <a:extLst>
                <a:ext uri="{FF2B5EF4-FFF2-40B4-BE49-F238E27FC236}">
                  <a16:creationId xmlns:a16="http://schemas.microsoft.com/office/drawing/2014/main" xmlns="" id="{BA46C42F-4F80-6049-98AA-FFA41A494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0" name="Freeform 163">
              <a:extLst>
                <a:ext uri="{FF2B5EF4-FFF2-40B4-BE49-F238E27FC236}">
                  <a16:creationId xmlns:a16="http://schemas.microsoft.com/office/drawing/2014/main" xmlns="" id="{5AE050A0-866A-C34C-9B4C-08F34573B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1" name="Freeform 164">
              <a:extLst>
                <a:ext uri="{FF2B5EF4-FFF2-40B4-BE49-F238E27FC236}">
                  <a16:creationId xmlns:a16="http://schemas.microsoft.com/office/drawing/2014/main" xmlns="" id="{033405D8-29C5-5941-9AB0-A26F2281C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2" name="Freeform 166">
              <a:extLst>
                <a:ext uri="{FF2B5EF4-FFF2-40B4-BE49-F238E27FC236}">
                  <a16:creationId xmlns:a16="http://schemas.microsoft.com/office/drawing/2014/main" xmlns="" id="{8EB974B0-3CDA-1743-B1E1-7FCA0F3E4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3" name="Freeform 167">
              <a:extLst>
                <a:ext uri="{FF2B5EF4-FFF2-40B4-BE49-F238E27FC236}">
                  <a16:creationId xmlns:a16="http://schemas.microsoft.com/office/drawing/2014/main" xmlns="" id="{B4D7A0D1-6EE2-3E4A-B4E1-00D87612B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4" name="Freeform 172">
              <a:extLst>
                <a:ext uri="{FF2B5EF4-FFF2-40B4-BE49-F238E27FC236}">
                  <a16:creationId xmlns:a16="http://schemas.microsoft.com/office/drawing/2014/main" xmlns="" id="{C1E8F0A0-6A12-2749-8454-DD26ABF9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5" name="Freeform 173">
              <a:extLst>
                <a:ext uri="{FF2B5EF4-FFF2-40B4-BE49-F238E27FC236}">
                  <a16:creationId xmlns:a16="http://schemas.microsoft.com/office/drawing/2014/main" xmlns="" id="{C24921FC-9BEA-7242-8783-8048D9BF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6" name="Freeform 178">
              <a:extLst>
                <a:ext uri="{FF2B5EF4-FFF2-40B4-BE49-F238E27FC236}">
                  <a16:creationId xmlns:a16="http://schemas.microsoft.com/office/drawing/2014/main" xmlns="" id="{65D9FDC3-4D34-F14A-A0AF-E8D32A84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7" name="Freeform 180">
              <a:extLst>
                <a:ext uri="{FF2B5EF4-FFF2-40B4-BE49-F238E27FC236}">
                  <a16:creationId xmlns:a16="http://schemas.microsoft.com/office/drawing/2014/main" xmlns="" id="{7AC6D9C8-E125-C848-872A-9218D29E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8" name="Freeform 181">
              <a:extLst>
                <a:ext uri="{FF2B5EF4-FFF2-40B4-BE49-F238E27FC236}">
                  <a16:creationId xmlns:a16="http://schemas.microsoft.com/office/drawing/2014/main" xmlns="" id="{C2DB842A-3013-FF42-BEA1-FB10AD069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9" name="Freeform 182">
              <a:extLst>
                <a:ext uri="{FF2B5EF4-FFF2-40B4-BE49-F238E27FC236}">
                  <a16:creationId xmlns:a16="http://schemas.microsoft.com/office/drawing/2014/main" xmlns="" id="{CEBC1B28-8135-1B48-8CC6-CC258743D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0" name="Freeform 184">
              <a:extLst>
                <a:ext uri="{FF2B5EF4-FFF2-40B4-BE49-F238E27FC236}">
                  <a16:creationId xmlns:a16="http://schemas.microsoft.com/office/drawing/2014/main" xmlns="" id="{0816C5F0-4660-0748-BB4B-8DC65B833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1" name="Freeform 185">
              <a:extLst>
                <a:ext uri="{FF2B5EF4-FFF2-40B4-BE49-F238E27FC236}">
                  <a16:creationId xmlns:a16="http://schemas.microsoft.com/office/drawing/2014/main" xmlns="" id="{E0D77855-B868-544D-9DC9-959E7D22C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2" name="Freeform 189">
              <a:extLst>
                <a:ext uri="{FF2B5EF4-FFF2-40B4-BE49-F238E27FC236}">
                  <a16:creationId xmlns:a16="http://schemas.microsoft.com/office/drawing/2014/main" xmlns="" id="{2448226D-D366-E647-9B61-08A0D9149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3" name="Freeform 190">
              <a:extLst>
                <a:ext uri="{FF2B5EF4-FFF2-40B4-BE49-F238E27FC236}">
                  <a16:creationId xmlns:a16="http://schemas.microsoft.com/office/drawing/2014/main" xmlns="" id="{C9BC56BD-797E-C24F-AF64-CF8E12D99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4" name="Freeform 195">
              <a:extLst>
                <a:ext uri="{FF2B5EF4-FFF2-40B4-BE49-F238E27FC236}">
                  <a16:creationId xmlns:a16="http://schemas.microsoft.com/office/drawing/2014/main" xmlns="" id="{1C9E112F-7470-8242-BC6F-805BF2B07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5" name="Freeform 196">
              <a:extLst>
                <a:ext uri="{FF2B5EF4-FFF2-40B4-BE49-F238E27FC236}">
                  <a16:creationId xmlns:a16="http://schemas.microsoft.com/office/drawing/2014/main" xmlns="" id="{350818F6-BCC7-DA4B-B984-56D14181C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6" name="Freeform 197">
              <a:extLst>
                <a:ext uri="{FF2B5EF4-FFF2-40B4-BE49-F238E27FC236}">
                  <a16:creationId xmlns:a16="http://schemas.microsoft.com/office/drawing/2014/main" xmlns="" id="{528C70F4-46E4-CA4D-8188-2F5F8A035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7" name="Freeform 199">
              <a:extLst>
                <a:ext uri="{FF2B5EF4-FFF2-40B4-BE49-F238E27FC236}">
                  <a16:creationId xmlns:a16="http://schemas.microsoft.com/office/drawing/2014/main" xmlns="" id="{8D1E5239-70E1-2D40-BFDC-2813F21F7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8" name="Freeform 203">
              <a:extLst>
                <a:ext uri="{FF2B5EF4-FFF2-40B4-BE49-F238E27FC236}">
                  <a16:creationId xmlns:a16="http://schemas.microsoft.com/office/drawing/2014/main" xmlns="" id="{48DA28A9-65EE-7244-A2B1-B2CA23711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9" name="Freeform 204">
              <a:extLst>
                <a:ext uri="{FF2B5EF4-FFF2-40B4-BE49-F238E27FC236}">
                  <a16:creationId xmlns:a16="http://schemas.microsoft.com/office/drawing/2014/main" xmlns="" id="{EC552D28-77B5-C040-959B-A40F3A39C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0" name="Freeform 206">
              <a:extLst>
                <a:ext uri="{FF2B5EF4-FFF2-40B4-BE49-F238E27FC236}">
                  <a16:creationId xmlns:a16="http://schemas.microsoft.com/office/drawing/2014/main" xmlns="" id="{FBC1CC2F-DF28-F04B-AF0A-C008675B4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1" name="Freeform 207">
              <a:extLst>
                <a:ext uri="{FF2B5EF4-FFF2-40B4-BE49-F238E27FC236}">
                  <a16:creationId xmlns:a16="http://schemas.microsoft.com/office/drawing/2014/main" xmlns="" id="{5F08BF06-45B7-194F-A9DA-346653067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2" name="Freeform 213">
              <a:extLst>
                <a:ext uri="{FF2B5EF4-FFF2-40B4-BE49-F238E27FC236}">
                  <a16:creationId xmlns:a16="http://schemas.microsoft.com/office/drawing/2014/main" xmlns="" id="{DDDA1D65-4D6A-D845-B85A-282D7343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3" name="Freeform 216">
              <a:extLst>
                <a:ext uri="{FF2B5EF4-FFF2-40B4-BE49-F238E27FC236}">
                  <a16:creationId xmlns:a16="http://schemas.microsoft.com/office/drawing/2014/main" xmlns="" id="{74CFCC9F-A6B0-184F-B02D-6B43C3545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4" name="Freeform 221">
              <a:extLst>
                <a:ext uri="{FF2B5EF4-FFF2-40B4-BE49-F238E27FC236}">
                  <a16:creationId xmlns:a16="http://schemas.microsoft.com/office/drawing/2014/main" xmlns="" id="{056DA7E1-2B9C-034C-8DCB-1EB9CDB59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5" name="Freeform 222">
              <a:extLst>
                <a:ext uri="{FF2B5EF4-FFF2-40B4-BE49-F238E27FC236}">
                  <a16:creationId xmlns:a16="http://schemas.microsoft.com/office/drawing/2014/main" xmlns="" id="{AF21496F-8E62-D24F-AA21-9313D43E2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6" name="Freeform 223">
              <a:extLst>
                <a:ext uri="{FF2B5EF4-FFF2-40B4-BE49-F238E27FC236}">
                  <a16:creationId xmlns:a16="http://schemas.microsoft.com/office/drawing/2014/main" xmlns="" id="{470964F1-5440-B142-AADB-59912798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7" name="Freeform 224">
              <a:extLst>
                <a:ext uri="{FF2B5EF4-FFF2-40B4-BE49-F238E27FC236}">
                  <a16:creationId xmlns:a16="http://schemas.microsoft.com/office/drawing/2014/main" xmlns="" id="{8D263D75-E44E-6844-B21C-AADF62B65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8" name="Freeform 225">
              <a:extLst>
                <a:ext uri="{FF2B5EF4-FFF2-40B4-BE49-F238E27FC236}">
                  <a16:creationId xmlns:a16="http://schemas.microsoft.com/office/drawing/2014/main" xmlns="" id="{539E61FA-A0DB-A348-89EE-C9827FAF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9" name="Freeform 227">
              <a:extLst>
                <a:ext uri="{FF2B5EF4-FFF2-40B4-BE49-F238E27FC236}">
                  <a16:creationId xmlns:a16="http://schemas.microsoft.com/office/drawing/2014/main" xmlns="" id="{4AA213F2-EC0F-2F47-9CC6-6C99C07A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0" name="Freeform 228">
              <a:extLst>
                <a:ext uri="{FF2B5EF4-FFF2-40B4-BE49-F238E27FC236}">
                  <a16:creationId xmlns:a16="http://schemas.microsoft.com/office/drawing/2014/main" xmlns="" id="{5A50062C-F064-814C-8C2D-5ECBAD9AC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1" name="Freeform 230">
              <a:extLst>
                <a:ext uri="{FF2B5EF4-FFF2-40B4-BE49-F238E27FC236}">
                  <a16:creationId xmlns:a16="http://schemas.microsoft.com/office/drawing/2014/main" xmlns="" id="{496B76F3-B910-F84F-8777-027728C60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2" name="Freeform 267">
              <a:extLst>
                <a:ext uri="{FF2B5EF4-FFF2-40B4-BE49-F238E27FC236}">
                  <a16:creationId xmlns:a16="http://schemas.microsoft.com/office/drawing/2014/main" xmlns="" id="{A571FC76-6B41-A94A-AD5B-626F294ED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3" name="Freeform 271">
              <a:extLst>
                <a:ext uri="{FF2B5EF4-FFF2-40B4-BE49-F238E27FC236}">
                  <a16:creationId xmlns:a16="http://schemas.microsoft.com/office/drawing/2014/main" xmlns="" id="{278960CC-EE15-E145-B132-2D37F490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4" name="Freeform 272">
              <a:extLst>
                <a:ext uri="{FF2B5EF4-FFF2-40B4-BE49-F238E27FC236}">
                  <a16:creationId xmlns:a16="http://schemas.microsoft.com/office/drawing/2014/main" xmlns="" id="{476C09AB-8D45-804D-9B9C-8C3840CC7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5" name="Freeform 278">
              <a:extLst>
                <a:ext uri="{FF2B5EF4-FFF2-40B4-BE49-F238E27FC236}">
                  <a16:creationId xmlns:a16="http://schemas.microsoft.com/office/drawing/2014/main" xmlns="" id="{5870AFC7-07BF-5F4F-A1FA-1F972FC46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6" name="Freeform 279">
              <a:extLst>
                <a:ext uri="{FF2B5EF4-FFF2-40B4-BE49-F238E27FC236}">
                  <a16:creationId xmlns:a16="http://schemas.microsoft.com/office/drawing/2014/main" xmlns="" id="{B1A4589E-0F37-5049-9EC4-B3E545BAA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7" name="Freeform 280">
              <a:extLst>
                <a:ext uri="{FF2B5EF4-FFF2-40B4-BE49-F238E27FC236}">
                  <a16:creationId xmlns:a16="http://schemas.microsoft.com/office/drawing/2014/main" xmlns="" id="{AD9B441C-FD37-6846-99B8-C81F87D5B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8" name="Freeform 281">
              <a:extLst>
                <a:ext uri="{FF2B5EF4-FFF2-40B4-BE49-F238E27FC236}">
                  <a16:creationId xmlns:a16="http://schemas.microsoft.com/office/drawing/2014/main" xmlns="" id="{B8C7BA78-CF5D-534B-8277-EFAF2603C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9" name="Freeform 282">
              <a:extLst>
                <a:ext uri="{FF2B5EF4-FFF2-40B4-BE49-F238E27FC236}">
                  <a16:creationId xmlns:a16="http://schemas.microsoft.com/office/drawing/2014/main" xmlns="" id="{BCBE51DA-5B62-6945-ADAA-3771A48DE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0" name="Freeform 285">
              <a:extLst>
                <a:ext uri="{FF2B5EF4-FFF2-40B4-BE49-F238E27FC236}">
                  <a16:creationId xmlns:a16="http://schemas.microsoft.com/office/drawing/2014/main" xmlns="" id="{98266514-CB61-7044-9B2C-8F48568DB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1" name="Freeform 286">
              <a:extLst>
                <a:ext uri="{FF2B5EF4-FFF2-40B4-BE49-F238E27FC236}">
                  <a16:creationId xmlns:a16="http://schemas.microsoft.com/office/drawing/2014/main" xmlns="" id="{75CE7984-1822-AD4C-97C3-7AA54638E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2" name="Freeform 289">
              <a:extLst>
                <a:ext uri="{FF2B5EF4-FFF2-40B4-BE49-F238E27FC236}">
                  <a16:creationId xmlns:a16="http://schemas.microsoft.com/office/drawing/2014/main" xmlns="" id="{CD717BC6-D70B-CD4D-A52D-067AC0FE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3" name="Freeform 290">
              <a:extLst>
                <a:ext uri="{FF2B5EF4-FFF2-40B4-BE49-F238E27FC236}">
                  <a16:creationId xmlns:a16="http://schemas.microsoft.com/office/drawing/2014/main" xmlns="" id="{D7D2EBA0-76D6-CA40-A3B6-BC1229B3A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4" name="Freeform 292">
              <a:extLst>
                <a:ext uri="{FF2B5EF4-FFF2-40B4-BE49-F238E27FC236}">
                  <a16:creationId xmlns:a16="http://schemas.microsoft.com/office/drawing/2014/main" xmlns="" id="{5CBF5349-A889-784F-BFFC-D6D069B4E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5" name="Freeform 297">
              <a:extLst>
                <a:ext uri="{FF2B5EF4-FFF2-40B4-BE49-F238E27FC236}">
                  <a16:creationId xmlns:a16="http://schemas.microsoft.com/office/drawing/2014/main" xmlns="" id="{6CAE890D-ADAF-1040-8149-7BFCA1967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6" name="Freeform 298">
              <a:extLst>
                <a:ext uri="{FF2B5EF4-FFF2-40B4-BE49-F238E27FC236}">
                  <a16:creationId xmlns:a16="http://schemas.microsoft.com/office/drawing/2014/main" xmlns="" id="{A12F8F45-9D12-C243-8E65-2F02812E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7" name="Freeform 300">
              <a:extLst>
                <a:ext uri="{FF2B5EF4-FFF2-40B4-BE49-F238E27FC236}">
                  <a16:creationId xmlns:a16="http://schemas.microsoft.com/office/drawing/2014/main" xmlns="" id="{038D9DD0-9901-D441-89A6-F21A89490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8" name="Freeform 301">
              <a:extLst>
                <a:ext uri="{FF2B5EF4-FFF2-40B4-BE49-F238E27FC236}">
                  <a16:creationId xmlns:a16="http://schemas.microsoft.com/office/drawing/2014/main" xmlns="" id="{0FA896DD-2B6E-594F-B32E-204F8D0D9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9" name="Freeform 307">
              <a:extLst>
                <a:ext uri="{FF2B5EF4-FFF2-40B4-BE49-F238E27FC236}">
                  <a16:creationId xmlns:a16="http://schemas.microsoft.com/office/drawing/2014/main" xmlns="" id="{D62799F8-4B78-0449-9C8F-C1735646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0" name="Freeform 309">
              <a:extLst>
                <a:ext uri="{FF2B5EF4-FFF2-40B4-BE49-F238E27FC236}">
                  <a16:creationId xmlns:a16="http://schemas.microsoft.com/office/drawing/2014/main" xmlns="" id="{547D539E-15A2-254E-929A-1C976EFA5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11" name="Freeform 312">
              <a:extLst>
                <a:ext uri="{FF2B5EF4-FFF2-40B4-BE49-F238E27FC236}">
                  <a16:creationId xmlns:a16="http://schemas.microsoft.com/office/drawing/2014/main" xmlns="" id="{7E86BB91-30CC-B142-B845-264F259C9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2" name="Freeform 313">
              <a:extLst>
                <a:ext uri="{FF2B5EF4-FFF2-40B4-BE49-F238E27FC236}">
                  <a16:creationId xmlns:a16="http://schemas.microsoft.com/office/drawing/2014/main" xmlns="" id="{5FF937CA-9406-1644-BB8E-E94DBCF3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3" name="Freeform 314">
              <a:extLst>
                <a:ext uri="{FF2B5EF4-FFF2-40B4-BE49-F238E27FC236}">
                  <a16:creationId xmlns:a16="http://schemas.microsoft.com/office/drawing/2014/main" xmlns="" id="{FA9B5254-65A0-F14D-8F9F-003EE4411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4" name="Freeform 315">
              <a:extLst>
                <a:ext uri="{FF2B5EF4-FFF2-40B4-BE49-F238E27FC236}">
                  <a16:creationId xmlns:a16="http://schemas.microsoft.com/office/drawing/2014/main" xmlns="" id="{AA556EE6-619A-9941-B12F-332650041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5" name="Freeform 317">
              <a:extLst>
                <a:ext uri="{FF2B5EF4-FFF2-40B4-BE49-F238E27FC236}">
                  <a16:creationId xmlns:a16="http://schemas.microsoft.com/office/drawing/2014/main" xmlns="" id="{64ABFCA9-7E88-5D44-B1B0-11D5A84B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6" name="Freeform 318">
              <a:extLst>
                <a:ext uri="{FF2B5EF4-FFF2-40B4-BE49-F238E27FC236}">
                  <a16:creationId xmlns:a16="http://schemas.microsoft.com/office/drawing/2014/main" xmlns="" id="{0D80C4A8-85EE-1742-879F-D7C770128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7" name="Freeform 322">
              <a:extLst>
                <a:ext uri="{FF2B5EF4-FFF2-40B4-BE49-F238E27FC236}">
                  <a16:creationId xmlns:a16="http://schemas.microsoft.com/office/drawing/2014/main" xmlns="" id="{D9A75395-E103-2E4F-9BE4-CDE0E3501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8" name="Freeform 325">
              <a:extLst>
                <a:ext uri="{FF2B5EF4-FFF2-40B4-BE49-F238E27FC236}">
                  <a16:creationId xmlns:a16="http://schemas.microsoft.com/office/drawing/2014/main" xmlns="" id="{7510DC5B-CEC1-D049-B1A1-8BA3B13A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9" name="Freeform 326">
              <a:extLst>
                <a:ext uri="{FF2B5EF4-FFF2-40B4-BE49-F238E27FC236}">
                  <a16:creationId xmlns:a16="http://schemas.microsoft.com/office/drawing/2014/main" xmlns="" id="{07EF3C9C-D15B-5E49-ADAA-0A6651164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0" name="Freeform 328">
              <a:extLst>
                <a:ext uri="{FF2B5EF4-FFF2-40B4-BE49-F238E27FC236}">
                  <a16:creationId xmlns:a16="http://schemas.microsoft.com/office/drawing/2014/main" xmlns="" id="{070B68A8-BD5F-5748-AD28-792E83D35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</p:grp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102073" y="345688"/>
            <a:ext cx="804192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আকিদা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সহীহ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একজন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লোক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যদি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জীবন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নামায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রোজা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হজ্জ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যাকাত</a:t>
            </a: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ইত্যাদি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তাহলে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কখনো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কবুল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যেমন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: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n-BD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কাদিয়ানী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গোষ্ঠী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প্রিয়নবীকে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শেষ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নবী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n-BD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শিয়ারা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শায়খাইন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তথা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হযরত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আবু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বকর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হযরত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ওমর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খলিফা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bn-BD" sz="2400" dirty="0" smtClean="0">
              <a:solidFill>
                <a:srgbClr val="000000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খারেজীরা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হযরত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)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-কে</a:t>
            </a: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বিরোধীতা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bn-BD" sz="24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ইত্যাদি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ভ্রান্ত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আকিদার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ফলে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কবুল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এটা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সর্বজন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স্বীকৃত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অভিমত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678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73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sosceles Triangle 126">
            <a:extLst>
              <a:ext uri="{FF2B5EF4-FFF2-40B4-BE49-F238E27FC236}">
                <a16:creationId xmlns="" xmlns:a16="http://schemas.microsoft.com/office/drawing/2014/main" id="{E0ECB56C-1DCA-4012-AD3E-7C08DBABD06A}"/>
              </a:ext>
            </a:extLst>
          </p:cNvPr>
          <p:cNvSpPr/>
          <p:nvPr/>
        </p:nvSpPr>
        <p:spPr>
          <a:xfrm rot="16200000" flipV="1">
            <a:off x="192716" y="-192719"/>
            <a:ext cx="3468029" cy="3853470"/>
          </a:xfrm>
          <a:prstGeom prst="triangle">
            <a:avLst>
              <a:gd name="adj" fmla="val 100000"/>
            </a:avLst>
          </a:prstGeom>
          <a:solidFill>
            <a:schemeClr val="bg2">
              <a:lumMod val="2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3600" b="1" spc="113" dirty="0" smtClean="0">
              <a:solidFill>
                <a:srgbClr val="020006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  <a:p>
            <a:pPr algn="ctr"/>
            <a:endParaRPr lang="en-IN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5466362-2756-9741-8C0C-026417C1D137}"/>
              </a:ext>
            </a:extLst>
          </p:cNvPr>
          <p:cNvSpPr txBox="1"/>
          <p:nvPr/>
        </p:nvSpPr>
        <p:spPr>
          <a:xfrm>
            <a:off x="242598" y="345688"/>
            <a:ext cx="15568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ভ্রান্ত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আকিদার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কুফল</a:t>
            </a:r>
            <a:endParaRPr lang="en-US" sz="3500" b="1" spc="113" dirty="0">
              <a:solidFill>
                <a:schemeClr val="bg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grpSp>
        <p:nvGrpSpPr>
          <p:cNvPr id="2" name="Group 66">
            <a:extLst>
              <a:ext uri="{FF2B5EF4-FFF2-40B4-BE49-F238E27FC236}">
                <a16:creationId xmlns:a16="http://schemas.microsoft.com/office/drawing/2014/main" xmlns="" id="{08A8CBD8-84C5-1E44-A119-F794050BB843}"/>
              </a:ext>
            </a:extLst>
          </p:cNvPr>
          <p:cNvGrpSpPr/>
          <p:nvPr/>
        </p:nvGrpSpPr>
        <p:grpSpPr>
          <a:xfrm rot="10800000">
            <a:off x="-1" y="4443573"/>
            <a:ext cx="9144000" cy="691861"/>
            <a:chOff x="1869557" y="865171"/>
            <a:chExt cx="4790303" cy="782331"/>
          </a:xfrm>
        </p:grpSpPr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xmlns="" id="{6D08C46E-8519-AE40-BD09-3DF449E8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xmlns="" id="{303523BB-DA87-4643-B8B8-AD9194668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0" name="Freeform 89">
              <a:extLst>
                <a:ext uri="{FF2B5EF4-FFF2-40B4-BE49-F238E27FC236}">
                  <a16:creationId xmlns:a16="http://schemas.microsoft.com/office/drawing/2014/main" xmlns="" id="{1016D806-6645-9946-963C-003AB0A6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1" name="Freeform 91">
              <a:extLst>
                <a:ext uri="{FF2B5EF4-FFF2-40B4-BE49-F238E27FC236}">
                  <a16:creationId xmlns:a16="http://schemas.microsoft.com/office/drawing/2014/main" xmlns="" id="{DF97A69F-C49D-CC4A-B36D-F55C9DA1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2" name="Freeform 92">
              <a:extLst>
                <a:ext uri="{FF2B5EF4-FFF2-40B4-BE49-F238E27FC236}">
                  <a16:creationId xmlns:a16="http://schemas.microsoft.com/office/drawing/2014/main" xmlns="" id="{CCCF5E77-8D46-A846-8626-E6B30824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3" name="Freeform 98">
              <a:extLst>
                <a:ext uri="{FF2B5EF4-FFF2-40B4-BE49-F238E27FC236}">
                  <a16:creationId xmlns:a16="http://schemas.microsoft.com/office/drawing/2014/main" xmlns="" id="{89A9256A-BA3E-B649-944B-044CDCD2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4" name="Freeform 104">
              <a:extLst>
                <a:ext uri="{FF2B5EF4-FFF2-40B4-BE49-F238E27FC236}">
                  <a16:creationId xmlns:a16="http://schemas.microsoft.com/office/drawing/2014/main" xmlns="" id="{F15C7311-54C9-4E42-BE9A-85C05C4F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5" name="Freeform 106">
              <a:extLst>
                <a:ext uri="{FF2B5EF4-FFF2-40B4-BE49-F238E27FC236}">
                  <a16:creationId xmlns:a16="http://schemas.microsoft.com/office/drawing/2014/main" xmlns="" id="{3E49B968-1525-4643-8B10-B97EBF60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xmlns="" id="{7D31C030-F766-D74B-B6EA-DDEBA01D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xmlns="" id="{42F54B0F-5946-A147-ADDE-3F4EE42A6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8" name="Freeform 115">
              <a:extLst>
                <a:ext uri="{FF2B5EF4-FFF2-40B4-BE49-F238E27FC236}">
                  <a16:creationId xmlns:a16="http://schemas.microsoft.com/office/drawing/2014/main" xmlns="" id="{AF16B715-E6EB-FF4B-9CF4-38F800E0C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9" name="Freeform 120">
              <a:extLst>
                <a:ext uri="{FF2B5EF4-FFF2-40B4-BE49-F238E27FC236}">
                  <a16:creationId xmlns:a16="http://schemas.microsoft.com/office/drawing/2014/main" xmlns="" id="{ACF2868F-6E49-4A43-BF4F-DB94A41C3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0" name="Freeform 121">
              <a:extLst>
                <a:ext uri="{FF2B5EF4-FFF2-40B4-BE49-F238E27FC236}">
                  <a16:creationId xmlns:a16="http://schemas.microsoft.com/office/drawing/2014/main" xmlns="" id="{30C3630A-F33B-A44E-9607-4E49FCE0D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1" name="Freeform 126">
              <a:extLst>
                <a:ext uri="{FF2B5EF4-FFF2-40B4-BE49-F238E27FC236}">
                  <a16:creationId xmlns:a16="http://schemas.microsoft.com/office/drawing/2014/main" xmlns="" id="{F8AABCAC-7960-D44D-9659-955841DF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2" name="Freeform 128">
              <a:extLst>
                <a:ext uri="{FF2B5EF4-FFF2-40B4-BE49-F238E27FC236}">
                  <a16:creationId xmlns:a16="http://schemas.microsoft.com/office/drawing/2014/main" xmlns="" id="{5B482CD6-1D61-9744-ACF1-3F04227D2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3" name="Freeform 129">
              <a:extLst>
                <a:ext uri="{FF2B5EF4-FFF2-40B4-BE49-F238E27FC236}">
                  <a16:creationId xmlns:a16="http://schemas.microsoft.com/office/drawing/2014/main" xmlns="" id="{B896AB49-AA35-B64F-8DA1-41F839CC9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xmlns="" id="{D7A1D02B-41A6-1B41-8DB4-45D370838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5" name="Freeform 131">
              <a:extLst>
                <a:ext uri="{FF2B5EF4-FFF2-40B4-BE49-F238E27FC236}">
                  <a16:creationId xmlns:a16="http://schemas.microsoft.com/office/drawing/2014/main" xmlns="" id="{522ADA0D-6205-8C49-9F52-089AE3D64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6" name="Freeform 132">
              <a:extLst>
                <a:ext uri="{FF2B5EF4-FFF2-40B4-BE49-F238E27FC236}">
                  <a16:creationId xmlns:a16="http://schemas.microsoft.com/office/drawing/2014/main" xmlns="" id="{4EC527A7-903C-544D-B9FF-3483FF4AB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7" name="Freeform 135">
              <a:extLst>
                <a:ext uri="{FF2B5EF4-FFF2-40B4-BE49-F238E27FC236}">
                  <a16:creationId xmlns:a16="http://schemas.microsoft.com/office/drawing/2014/main" xmlns="" id="{3E2340E0-A217-394E-B779-839E44DBF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8" name="Freeform 136">
              <a:extLst>
                <a:ext uri="{FF2B5EF4-FFF2-40B4-BE49-F238E27FC236}">
                  <a16:creationId xmlns:a16="http://schemas.microsoft.com/office/drawing/2014/main" xmlns="" id="{BB29BE1D-508E-874B-9244-4CC0708E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9" name="Freeform 140">
              <a:extLst>
                <a:ext uri="{FF2B5EF4-FFF2-40B4-BE49-F238E27FC236}">
                  <a16:creationId xmlns:a16="http://schemas.microsoft.com/office/drawing/2014/main" xmlns="" id="{D97CE1DE-75E7-CB42-AEB8-DA05AB39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0" name="Freeform 141">
              <a:extLst>
                <a:ext uri="{FF2B5EF4-FFF2-40B4-BE49-F238E27FC236}">
                  <a16:creationId xmlns:a16="http://schemas.microsoft.com/office/drawing/2014/main" xmlns="" id="{93DEB4C8-31CD-DC42-8610-0A6B1B64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1" name="Freeform 143">
              <a:extLst>
                <a:ext uri="{FF2B5EF4-FFF2-40B4-BE49-F238E27FC236}">
                  <a16:creationId xmlns:a16="http://schemas.microsoft.com/office/drawing/2014/main" xmlns="" id="{27C572AD-843C-7542-B24F-37E01375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2" name="Freeform 146">
              <a:extLst>
                <a:ext uri="{FF2B5EF4-FFF2-40B4-BE49-F238E27FC236}">
                  <a16:creationId xmlns:a16="http://schemas.microsoft.com/office/drawing/2014/main" xmlns="" id="{4F384D44-A0E8-124E-99B2-53B50C896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3" name="Freeform 147">
              <a:extLst>
                <a:ext uri="{FF2B5EF4-FFF2-40B4-BE49-F238E27FC236}">
                  <a16:creationId xmlns:a16="http://schemas.microsoft.com/office/drawing/2014/main" xmlns="" id="{FB4B6164-0552-7644-865D-75B108A47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4" name="Freeform 149">
              <a:extLst>
                <a:ext uri="{FF2B5EF4-FFF2-40B4-BE49-F238E27FC236}">
                  <a16:creationId xmlns:a16="http://schemas.microsoft.com/office/drawing/2014/main" xmlns="" id="{3DA04FC4-D7C0-E841-86F2-B4BA2A154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5" name="Freeform 150">
              <a:extLst>
                <a:ext uri="{FF2B5EF4-FFF2-40B4-BE49-F238E27FC236}">
                  <a16:creationId xmlns:a16="http://schemas.microsoft.com/office/drawing/2014/main" xmlns="" id="{5406E08A-D966-0747-96D7-725807500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6" name="Freeform 156">
              <a:extLst>
                <a:ext uri="{FF2B5EF4-FFF2-40B4-BE49-F238E27FC236}">
                  <a16:creationId xmlns:a16="http://schemas.microsoft.com/office/drawing/2014/main" xmlns="" id="{FBB96F02-D960-6240-A6C0-1D968E742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7" name="Freeform 158">
              <a:extLst>
                <a:ext uri="{FF2B5EF4-FFF2-40B4-BE49-F238E27FC236}">
                  <a16:creationId xmlns:a16="http://schemas.microsoft.com/office/drawing/2014/main" xmlns="" id="{D703CE8C-9116-234B-8EA8-461691BC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8" name="Freeform 161">
              <a:extLst>
                <a:ext uri="{FF2B5EF4-FFF2-40B4-BE49-F238E27FC236}">
                  <a16:creationId xmlns:a16="http://schemas.microsoft.com/office/drawing/2014/main" xmlns="" id="{F3984B80-EBB0-124C-A5B3-191FAC93E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9" name="Freeform 162">
              <a:extLst>
                <a:ext uri="{FF2B5EF4-FFF2-40B4-BE49-F238E27FC236}">
                  <a16:creationId xmlns:a16="http://schemas.microsoft.com/office/drawing/2014/main" xmlns="" id="{BA46C42F-4F80-6049-98AA-FFA41A494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0" name="Freeform 163">
              <a:extLst>
                <a:ext uri="{FF2B5EF4-FFF2-40B4-BE49-F238E27FC236}">
                  <a16:creationId xmlns:a16="http://schemas.microsoft.com/office/drawing/2014/main" xmlns="" id="{5AE050A0-866A-C34C-9B4C-08F34573B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1" name="Freeform 164">
              <a:extLst>
                <a:ext uri="{FF2B5EF4-FFF2-40B4-BE49-F238E27FC236}">
                  <a16:creationId xmlns:a16="http://schemas.microsoft.com/office/drawing/2014/main" xmlns="" id="{033405D8-29C5-5941-9AB0-A26F2281C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2" name="Freeform 166">
              <a:extLst>
                <a:ext uri="{FF2B5EF4-FFF2-40B4-BE49-F238E27FC236}">
                  <a16:creationId xmlns:a16="http://schemas.microsoft.com/office/drawing/2014/main" xmlns="" id="{8EB974B0-3CDA-1743-B1E1-7FCA0F3E4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3" name="Freeform 167">
              <a:extLst>
                <a:ext uri="{FF2B5EF4-FFF2-40B4-BE49-F238E27FC236}">
                  <a16:creationId xmlns:a16="http://schemas.microsoft.com/office/drawing/2014/main" xmlns="" id="{B4D7A0D1-6EE2-3E4A-B4E1-00D87612B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4" name="Freeform 172">
              <a:extLst>
                <a:ext uri="{FF2B5EF4-FFF2-40B4-BE49-F238E27FC236}">
                  <a16:creationId xmlns:a16="http://schemas.microsoft.com/office/drawing/2014/main" xmlns="" id="{C1E8F0A0-6A12-2749-8454-DD26ABF9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5" name="Freeform 173">
              <a:extLst>
                <a:ext uri="{FF2B5EF4-FFF2-40B4-BE49-F238E27FC236}">
                  <a16:creationId xmlns:a16="http://schemas.microsoft.com/office/drawing/2014/main" xmlns="" id="{C24921FC-9BEA-7242-8783-8048D9BF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6" name="Freeform 178">
              <a:extLst>
                <a:ext uri="{FF2B5EF4-FFF2-40B4-BE49-F238E27FC236}">
                  <a16:creationId xmlns:a16="http://schemas.microsoft.com/office/drawing/2014/main" xmlns="" id="{65D9FDC3-4D34-F14A-A0AF-E8D32A84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7" name="Freeform 180">
              <a:extLst>
                <a:ext uri="{FF2B5EF4-FFF2-40B4-BE49-F238E27FC236}">
                  <a16:creationId xmlns:a16="http://schemas.microsoft.com/office/drawing/2014/main" xmlns="" id="{7AC6D9C8-E125-C848-872A-9218D29E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8" name="Freeform 181">
              <a:extLst>
                <a:ext uri="{FF2B5EF4-FFF2-40B4-BE49-F238E27FC236}">
                  <a16:creationId xmlns:a16="http://schemas.microsoft.com/office/drawing/2014/main" xmlns="" id="{C2DB842A-3013-FF42-BEA1-FB10AD069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9" name="Freeform 182">
              <a:extLst>
                <a:ext uri="{FF2B5EF4-FFF2-40B4-BE49-F238E27FC236}">
                  <a16:creationId xmlns:a16="http://schemas.microsoft.com/office/drawing/2014/main" xmlns="" id="{CEBC1B28-8135-1B48-8CC6-CC258743D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0" name="Freeform 184">
              <a:extLst>
                <a:ext uri="{FF2B5EF4-FFF2-40B4-BE49-F238E27FC236}">
                  <a16:creationId xmlns:a16="http://schemas.microsoft.com/office/drawing/2014/main" xmlns="" id="{0816C5F0-4660-0748-BB4B-8DC65B833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1" name="Freeform 185">
              <a:extLst>
                <a:ext uri="{FF2B5EF4-FFF2-40B4-BE49-F238E27FC236}">
                  <a16:creationId xmlns:a16="http://schemas.microsoft.com/office/drawing/2014/main" xmlns="" id="{E0D77855-B868-544D-9DC9-959E7D22C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2" name="Freeform 189">
              <a:extLst>
                <a:ext uri="{FF2B5EF4-FFF2-40B4-BE49-F238E27FC236}">
                  <a16:creationId xmlns:a16="http://schemas.microsoft.com/office/drawing/2014/main" xmlns="" id="{2448226D-D366-E647-9B61-08A0D9149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3" name="Freeform 190">
              <a:extLst>
                <a:ext uri="{FF2B5EF4-FFF2-40B4-BE49-F238E27FC236}">
                  <a16:creationId xmlns:a16="http://schemas.microsoft.com/office/drawing/2014/main" xmlns="" id="{C9BC56BD-797E-C24F-AF64-CF8E12D99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4" name="Freeform 195">
              <a:extLst>
                <a:ext uri="{FF2B5EF4-FFF2-40B4-BE49-F238E27FC236}">
                  <a16:creationId xmlns:a16="http://schemas.microsoft.com/office/drawing/2014/main" xmlns="" id="{1C9E112F-7470-8242-BC6F-805BF2B07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5" name="Freeform 196">
              <a:extLst>
                <a:ext uri="{FF2B5EF4-FFF2-40B4-BE49-F238E27FC236}">
                  <a16:creationId xmlns:a16="http://schemas.microsoft.com/office/drawing/2014/main" xmlns="" id="{350818F6-BCC7-DA4B-B984-56D14181C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6" name="Freeform 197">
              <a:extLst>
                <a:ext uri="{FF2B5EF4-FFF2-40B4-BE49-F238E27FC236}">
                  <a16:creationId xmlns:a16="http://schemas.microsoft.com/office/drawing/2014/main" xmlns="" id="{528C70F4-46E4-CA4D-8188-2F5F8A035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7" name="Freeform 199">
              <a:extLst>
                <a:ext uri="{FF2B5EF4-FFF2-40B4-BE49-F238E27FC236}">
                  <a16:creationId xmlns:a16="http://schemas.microsoft.com/office/drawing/2014/main" xmlns="" id="{8D1E5239-70E1-2D40-BFDC-2813F21F7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8" name="Freeform 203">
              <a:extLst>
                <a:ext uri="{FF2B5EF4-FFF2-40B4-BE49-F238E27FC236}">
                  <a16:creationId xmlns:a16="http://schemas.microsoft.com/office/drawing/2014/main" xmlns="" id="{48DA28A9-65EE-7244-A2B1-B2CA23711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9" name="Freeform 204">
              <a:extLst>
                <a:ext uri="{FF2B5EF4-FFF2-40B4-BE49-F238E27FC236}">
                  <a16:creationId xmlns:a16="http://schemas.microsoft.com/office/drawing/2014/main" xmlns="" id="{EC552D28-77B5-C040-959B-A40F3A39C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0" name="Freeform 206">
              <a:extLst>
                <a:ext uri="{FF2B5EF4-FFF2-40B4-BE49-F238E27FC236}">
                  <a16:creationId xmlns:a16="http://schemas.microsoft.com/office/drawing/2014/main" xmlns="" id="{FBC1CC2F-DF28-F04B-AF0A-C008675B4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1" name="Freeform 207">
              <a:extLst>
                <a:ext uri="{FF2B5EF4-FFF2-40B4-BE49-F238E27FC236}">
                  <a16:creationId xmlns:a16="http://schemas.microsoft.com/office/drawing/2014/main" xmlns="" id="{5F08BF06-45B7-194F-A9DA-346653067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2" name="Freeform 213">
              <a:extLst>
                <a:ext uri="{FF2B5EF4-FFF2-40B4-BE49-F238E27FC236}">
                  <a16:creationId xmlns:a16="http://schemas.microsoft.com/office/drawing/2014/main" xmlns="" id="{DDDA1D65-4D6A-D845-B85A-282D7343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3" name="Freeform 216">
              <a:extLst>
                <a:ext uri="{FF2B5EF4-FFF2-40B4-BE49-F238E27FC236}">
                  <a16:creationId xmlns:a16="http://schemas.microsoft.com/office/drawing/2014/main" xmlns="" id="{74CFCC9F-A6B0-184F-B02D-6B43C3545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4" name="Freeform 221">
              <a:extLst>
                <a:ext uri="{FF2B5EF4-FFF2-40B4-BE49-F238E27FC236}">
                  <a16:creationId xmlns:a16="http://schemas.microsoft.com/office/drawing/2014/main" xmlns="" id="{056DA7E1-2B9C-034C-8DCB-1EB9CDB59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5" name="Freeform 222">
              <a:extLst>
                <a:ext uri="{FF2B5EF4-FFF2-40B4-BE49-F238E27FC236}">
                  <a16:creationId xmlns:a16="http://schemas.microsoft.com/office/drawing/2014/main" xmlns="" id="{AF21496F-8E62-D24F-AA21-9313D43E2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6" name="Freeform 223">
              <a:extLst>
                <a:ext uri="{FF2B5EF4-FFF2-40B4-BE49-F238E27FC236}">
                  <a16:creationId xmlns:a16="http://schemas.microsoft.com/office/drawing/2014/main" xmlns="" id="{470964F1-5440-B142-AADB-59912798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7" name="Freeform 224">
              <a:extLst>
                <a:ext uri="{FF2B5EF4-FFF2-40B4-BE49-F238E27FC236}">
                  <a16:creationId xmlns:a16="http://schemas.microsoft.com/office/drawing/2014/main" xmlns="" id="{8D263D75-E44E-6844-B21C-AADF62B65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8" name="Freeform 225">
              <a:extLst>
                <a:ext uri="{FF2B5EF4-FFF2-40B4-BE49-F238E27FC236}">
                  <a16:creationId xmlns:a16="http://schemas.microsoft.com/office/drawing/2014/main" xmlns="" id="{539E61FA-A0DB-A348-89EE-C9827FAF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9" name="Freeform 227">
              <a:extLst>
                <a:ext uri="{FF2B5EF4-FFF2-40B4-BE49-F238E27FC236}">
                  <a16:creationId xmlns:a16="http://schemas.microsoft.com/office/drawing/2014/main" xmlns="" id="{4AA213F2-EC0F-2F47-9CC6-6C99C07A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0" name="Freeform 228">
              <a:extLst>
                <a:ext uri="{FF2B5EF4-FFF2-40B4-BE49-F238E27FC236}">
                  <a16:creationId xmlns:a16="http://schemas.microsoft.com/office/drawing/2014/main" xmlns="" id="{5A50062C-F064-814C-8C2D-5ECBAD9AC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1" name="Freeform 230">
              <a:extLst>
                <a:ext uri="{FF2B5EF4-FFF2-40B4-BE49-F238E27FC236}">
                  <a16:creationId xmlns:a16="http://schemas.microsoft.com/office/drawing/2014/main" xmlns="" id="{496B76F3-B910-F84F-8777-027728C60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2" name="Freeform 267">
              <a:extLst>
                <a:ext uri="{FF2B5EF4-FFF2-40B4-BE49-F238E27FC236}">
                  <a16:creationId xmlns:a16="http://schemas.microsoft.com/office/drawing/2014/main" xmlns="" id="{A571FC76-6B41-A94A-AD5B-626F294ED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3" name="Freeform 271">
              <a:extLst>
                <a:ext uri="{FF2B5EF4-FFF2-40B4-BE49-F238E27FC236}">
                  <a16:creationId xmlns:a16="http://schemas.microsoft.com/office/drawing/2014/main" xmlns="" id="{278960CC-EE15-E145-B132-2D37F490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4" name="Freeform 272">
              <a:extLst>
                <a:ext uri="{FF2B5EF4-FFF2-40B4-BE49-F238E27FC236}">
                  <a16:creationId xmlns:a16="http://schemas.microsoft.com/office/drawing/2014/main" xmlns="" id="{476C09AB-8D45-804D-9B9C-8C3840CC7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5" name="Freeform 278">
              <a:extLst>
                <a:ext uri="{FF2B5EF4-FFF2-40B4-BE49-F238E27FC236}">
                  <a16:creationId xmlns:a16="http://schemas.microsoft.com/office/drawing/2014/main" xmlns="" id="{5870AFC7-07BF-5F4F-A1FA-1F972FC46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6" name="Freeform 279">
              <a:extLst>
                <a:ext uri="{FF2B5EF4-FFF2-40B4-BE49-F238E27FC236}">
                  <a16:creationId xmlns:a16="http://schemas.microsoft.com/office/drawing/2014/main" xmlns="" id="{B1A4589E-0F37-5049-9EC4-B3E545BAA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7" name="Freeform 280">
              <a:extLst>
                <a:ext uri="{FF2B5EF4-FFF2-40B4-BE49-F238E27FC236}">
                  <a16:creationId xmlns:a16="http://schemas.microsoft.com/office/drawing/2014/main" xmlns="" id="{AD9B441C-FD37-6846-99B8-C81F87D5B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8" name="Freeform 281">
              <a:extLst>
                <a:ext uri="{FF2B5EF4-FFF2-40B4-BE49-F238E27FC236}">
                  <a16:creationId xmlns:a16="http://schemas.microsoft.com/office/drawing/2014/main" xmlns="" id="{B8C7BA78-CF5D-534B-8277-EFAF2603C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9" name="Freeform 282">
              <a:extLst>
                <a:ext uri="{FF2B5EF4-FFF2-40B4-BE49-F238E27FC236}">
                  <a16:creationId xmlns:a16="http://schemas.microsoft.com/office/drawing/2014/main" xmlns="" id="{BCBE51DA-5B62-6945-ADAA-3771A48DE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0" name="Freeform 285">
              <a:extLst>
                <a:ext uri="{FF2B5EF4-FFF2-40B4-BE49-F238E27FC236}">
                  <a16:creationId xmlns:a16="http://schemas.microsoft.com/office/drawing/2014/main" xmlns="" id="{98266514-CB61-7044-9B2C-8F48568DB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1" name="Freeform 286">
              <a:extLst>
                <a:ext uri="{FF2B5EF4-FFF2-40B4-BE49-F238E27FC236}">
                  <a16:creationId xmlns:a16="http://schemas.microsoft.com/office/drawing/2014/main" xmlns="" id="{75CE7984-1822-AD4C-97C3-7AA54638E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2" name="Freeform 289">
              <a:extLst>
                <a:ext uri="{FF2B5EF4-FFF2-40B4-BE49-F238E27FC236}">
                  <a16:creationId xmlns:a16="http://schemas.microsoft.com/office/drawing/2014/main" xmlns="" id="{CD717BC6-D70B-CD4D-A52D-067AC0FE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3" name="Freeform 290">
              <a:extLst>
                <a:ext uri="{FF2B5EF4-FFF2-40B4-BE49-F238E27FC236}">
                  <a16:creationId xmlns:a16="http://schemas.microsoft.com/office/drawing/2014/main" xmlns="" id="{D7D2EBA0-76D6-CA40-A3B6-BC1229B3A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4" name="Freeform 292">
              <a:extLst>
                <a:ext uri="{FF2B5EF4-FFF2-40B4-BE49-F238E27FC236}">
                  <a16:creationId xmlns:a16="http://schemas.microsoft.com/office/drawing/2014/main" xmlns="" id="{5CBF5349-A889-784F-BFFC-D6D069B4E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5" name="Freeform 297">
              <a:extLst>
                <a:ext uri="{FF2B5EF4-FFF2-40B4-BE49-F238E27FC236}">
                  <a16:creationId xmlns:a16="http://schemas.microsoft.com/office/drawing/2014/main" xmlns="" id="{6CAE890D-ADAF-1040-8149-7BFCA1967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6" name="Freeform 298">
              <a:extLst>
                <a:ext uri="{FF2B5EF4-FFF2-40B4-BE49-F238E27FC236}">
                  <a16:creationId xmlns:a16="http://schemas.microsoft.com/office/drawing/2014/main" xmlns="" id="{A12F8F45-9D12-C243-8E65-2F02812E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7" name="Freeform 300">
              <a:extLst>
                <a:ext uri="{FF2B5EF4-FFF2-40B4-BE49-F238E27FC236}">
                  <a16:creationId xmlns:a16="http://schemas.microsoft.com/office/drawing/2014/main" xmlns="" id="{038D9DD0-9901-D441-89A6-F21A89490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8" name="Freeform 301">
              <a:extLst>
                <a:ext uri="{FF2B5EF4-FFF2-40B4-BE49-F238E27FC236}">
                  <a16:creationId xmlns:a16="http://schemas.microsoft.com/office/drawing/2014/main" xmlns="" id="{0FA896DD-2B6E-594F-B32E-204F8D0D9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9" name="Freeform 307">
              <a:extLst>
                <a:ext uri="{FF2B5EF4-FFF2-40B4-BE49-F238E27FC236}">
                  <a16:creationId xmlns:a16="http://schemas.microsoft.com/office/drawing/2014/main" xmlns="" id="{D62799F8-4B78-0449-9C8F-C1735646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0" name="Freeform 309">
              <a:extLst>
                <a:ext uri="{FF2B5EF4-FFF2-40B4-BE49-F238E27FC236}">
                  <a16:creationId xmlns:a16="http://schemas.microsoft.com/office/drawing/2014/main" xmlns="" id="{547D539E-15A2-254E-929A-1C976EFA5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11" name="Freeform 312">
              <a:extLst>
                <a:ext uri="{FF2B5EF4-FFF2-40B4-BE49-F238E27FC236}">
                  <a16:creationId xmlns:a16="http://schemas.microsoft.com/office/drawing/2014/main" xmlns="" id="{7E86BB91-30CC-B142-B845-264F259C9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2" name="Freeform 313">
              <a:extLst>
                <a:ext uri="{FF2B5EF4-FFF2-40B4-BE49-F238E27FC236}">
                  <a16:creationId xmlns:a16="http://schemas.microsoft.com/office/drawing/2014/main" xmlns="" id="{5FF937CA-9406-1644-BB8E-E94DBCF3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3" name="Freeform 314">
              <a:extLst>
                <a:ext uri="{FF2B5EF4-FFF2-40B4-BE49-F238E27FC236}">
                  <a16:creationId xmlns:a16="http://schemas.microsoft.com/office/drawing/2014/main" xmlns="" id="{FA9B5254-65A0-F14D-8F9F-003EE4411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4" name="Freeform 315">
              <a:extLst>
                <a:ext uri="{FF2B5EF4-FFF2-40B4-BE49-F238E27FC236}">
                  <a16:creationId xmlns:a16="http://schemas.microsoft.com/office/drawing/2014/main" xmlns="" id="{AA556EE6-619A-9941-B12F-332650041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5" name="Freeform 317">
              <a:extLst>
                <a:ext uri="{FF2B5EF4-FFF2-40B4-BE49-F238E27FC236}">
                  <a16:creationId xmlns:a16="http://schemas.microsoft.com/office/drawing/2014/main" xmlns="" id="{64ABFCA9-7E88-5D44-B1B0-11D5A84B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6" name="Freeform 318">
              <a:extLst>
                <a:ext uri="{FF2B5EF4-FFF2-40B4-BE49-F238E27FC236}">
                  <a16:creationId xmlns:a16="http://schemas.microsoft.com/office/drawing/2014/main" xmlns="" id="{0D80C4A8-85EE-1742-879F-D7C770128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7" name="Freeform 322">
              <a:extLst>
                <a:ext uri="{FF2B5EF4-FFF2-40B4-BE49-F238E27FC236}">
                  <a16:creationId xmlns:a16="http://schemas.microsoft.com/office/drawing/2014/main" xmlns="" id="{D9A75395-E103-2E4F-9BE4-CDE0E3501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8" name="Freeform 325">
              <a:extLst>
                <a:ext uri="{FF2B5EF4-FFF2-40B4-BE49-F238E27FC236}">
                  <a16:creationId xmlns:a16="http://schemas.microsoft.com/office/drawing/2014/main" xmlns="" id="{7510DC5B-CEC1-D049-B1A1-8BA3B13A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9" name="Freeform 326">
              <a:extLst>
                <a:ext uri="{FF2B5EF4-FFF2-40B4-BE49-F238E27FC236}">
                  <a16:creationId xmlns:a16="http://schemas.microsoft.com/office/drawing/2014/main" xmlns="" id="{07EF3C9C-D15B-5E49-ADAA-0A6651164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0" name="Freeform 328">
              <a:extLst>
                <a:ext uri="{FF2B5EF4-FFF2-40B4-BE49-F238E27FC236}">
                  <a16:creationId xmlns:a16="http://schemas.microsoft.com/office/drawing/2014/main" xmlns="" id="{070B68A8-BD5F-5748-AD28-792E83D35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</p:grp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408158" y="657922"/>
            <a:ext cx="625338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নূরনবীকে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আমাদের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সাধারণ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মানুষ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হায়াতুন্নবী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গেছেন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কোন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ক্ষ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</a:t>
            </a:r>
            <a:r>
              <a:rPr lang="bn-BD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শাফায়াতকে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অস্বীকার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আহলে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বায়তের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প্রতি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বিদ্বেষ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পোষণ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</a:t>
            </a:r>
            <a:r>
              <a:rPr lang="bn-BD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আল্লাহ্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মিথ্যা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পারেন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ইত্যাদি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ভ্রান্ত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আকিদা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পোষণ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আমলই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আল্লাহর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কাছে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কবুল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678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73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6">
            <a:extLst>
              <a:ext uri="{FF2B5EF4-FFF2-40B4-BE49-F238E27FC236}">
                <a16:creationId xmlns:a16="http://schemas.microsoft.com/office/drawing/2014/main" xmlns="" id="{08A8CBD8-84C5-1E44-A119-F794050BB843}"/>
              </a:ext>
            </a:extLst>
          </p:cNvPr>
          <p:cNvGrpSpPr/>
          <p:nvPr/>
        </p:nvGrpSpPr>
        <p:grpSpPr>
          <a:xfrm rot="10800000">
            <a:off x="-1" y="4486482"/>
            <a:ext cx="9144000" cy="648954"/>
            <a:chOff x="1869557" y="865171"/>
            <a:chExt cx="4790303" cy="782331"/>
          </a:xfrm>
        </p:grpSpPr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xmlns="" id="{6D08C46E-8519-AE40-BD09-3DF449E8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xmlns="" id="{303523BB-DA87-4643-B8B8-AD9194668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0" name="Freeform 89">
              <a:extLst>
                <a:ext uri="{FF2B5EF4-FFF2-40B4-BE49-F238E27FC236}">
                  <a16:creationId xmlns:a16="http://schemas.microsoft.com/office/drawing/2014/main" xmlns="" id="{1016D806-6645-9946-963C-003AB0A6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1" name="Freeform 91">
              <a:extLst>
                <a:ext uri="{FF2B5EF4-FFF2-40B4-BE49-F238E27FC236}">
                  <a16:creationId xmlns:a16="http://schemas.microsoft.com/office/drawing/2014/main" xmlns="" id="{DF97A69F-C49D-CC4A-B36D-F55C9DA1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2" name="Freeform 92">
              <a:extLst>
                <a:ext uri="{FF2B5EF4-FFF2-40B4-BE49-F238E27FC236}">
                  <a16:creationId xmlns:a16="http://schemas.microsoft.com/office/drawing/2014/main" xmlns="" id="{CCCF5E77-8D46-A846-8626-E6B30824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3" name="Freeform 98">
              <a:extLst>
                <a:ext uri="{FF2B5EF4-FFF2-40B4-BE49-F238E27FC236}">
                  <a16:creationId xmlns:a16="http://schemas.microsoft.com/office/drawing/2014/main" xmlns="" id="{89A9256A-BA3E-B649-944B-044CDCD2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4" name="Freeform 104">
              <a:extLst>
                <a:ext uri="{FF2B5EF4-FFF2-40B4-BE49-F238E27FC236}">
                  <a16:creationId xmlns:a16="http://schemas.microsoft.com/office/drawing/2014/main" xmlns="" id="{F15C7311-54C9-4E42-BE9A-85C05C4F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5" name="Freeform 106">
              <a:extLst>
                <a:ext uri="{FF2B5EF4-FFF2-40B4-BE49-F238E27FC236}">
                  <a16:creationId xmlns:a16="http://schemas.microsoft.com/office/drawing/2014/main" xmlns="" id="{3E49B968-1525-4643-8B10-B97EBF60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6" name="Freeform 111">
              <a:extLst>
                <a:ext uri="{FF2B5EF4-FFF2-40B4-BE49-F238E27FC236}">
                  <a16:creationId xmlns:a16="http://schemas.microsoft.com/office/drawing/2014/main" xmlns="" id="{7D31C030-F766-D74B-B6EA-DDEBA01D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7" name="Freeform 112">
              <a:extLst>
                <a:ext uri="{FF2B5EF4-FFF2-40B4-BE49-F238E27FC236}">
                  <a16:creationId xmlns:a16="http://schemas.microsoft.com/office/drawing/2014/main" xmlns="" id="{42F54B0F-5946-A147-ADDE-3F4EE42A6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8" name="Freeform 115">
              <a:extLst>
                <a:ext uri="{FF2B5EF4-FFF2-40B4-BE49-F238E27FC236}">
                  <a16:creationId xmlns:a16="http://schemas.microsoft.com/office/drawing/2014/main" xmlns="" id="{AF16B715-E6EB-FF4B-9CF4-38F800E0C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9" name="Freeform 120">
              <a:extLst>
                <a:ext uri="{FF2B5EF4-FFF2-40B4-BE49-F238E27FC236}">
                  <a16:creationId xmlns:a16="http://schemas.microsoft.com/office/drawing/2014/main" xmlns="" id="{ACF2868F-6E49-4A43-BF4F-DB94A41C3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0" name="Freeform 121">
              <a:extLst>
                <a:ext uri="{FF2B5EF4-FFF2-40B4-BE49-F238E27FC236}">
                  <a16:creationId xmlns:a16="http://schemas.microsoft.com/office/drawing/2014/main" xmlns="" id="{30C3630A-F33B-A44E-9607-4E49FCE0D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1" name="Freeform 126">
              <a:extLst>
                <a:ext uri="{FF2B5EF4-FFF2-40B4-BE49-F238E27FC236}">
                  <a16:creationId xmlns:a16="http://schemas.microsoft.com/office/drawing/2014/main" xmlns="" id="{F8AABCAC-7960-D44D-9659-955841DF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2" name="Freeform 128">
              <a:extLst>
                <a:ext uri="{FF2B5EF4-FFF2-40B4-BE49-F238E27FC236}">
                  <a16:creationId xmlns:a16="http://schemas.microsoft.com/office/drawing/2014/main" xmlns="" id="{5B482CD6-1D61-9744-ACF1-3F04227D2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3" name="Freeform 129">
              <a:extLst>
                <a:ext uri="{FF2B5EF4-FFF2-40B4-BE49-F238E27FC236}">
                  <a16:creationId xmlns:a16="http://schemas.microsoft.com/office/drawing/2014/main" xmlns="" id="{B896AB49-AA35-B64F-8DA1-41F839CC9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xmlns="" id="{D7A1D02B-41A6-1B41-8DB4-45D370838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5" name="Freeform 131">
              <a:extLst>
                <a:ext uri="{FF2B5EF4-FFF2-40B4-BE49-F238E27FC236}">
                  <a16:creationId xmlns:a16="http://schemas.microsoft.com/office/drawing/2014/main" xmlns="" id="{522ADA0D-6205-8C49-9F52-089AE3D64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6" name="Freeform 132">
              <a:extLst>
                <a:ext uri="{FF2B5EF4-FFF2-40B4-BE49-F238E27FC236}">
                  <a16:creationId xmlns:a16="http://schemas.microsoft.com/office/drawing/2014/main" xmlns="" id="{4EC527A7-903C-544D-B9FF-3483FF4AB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7" name="Freeform 135">
              <a:extLst>
                <a:ext uri="{FF2B5EF4-FFF2-40B4-BE49-F238E27FC236}">
                  <a16:creationId xmlns:a16="http://schemas.microsoft.com/office/drawing/2014/main" xmlns="" id="{3E2340E0-A217-394E-B779-839E44DBF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8" name="Freeform 136">
              <a:extLst>
                <a:ext uri="{FF2B5EF4-FFF2-40B4-BE49-F238E27FC236}">
                  <a16:creationId xmlns:a16="http://schemas.microsoft.com/office/drawing/2014/main" xmlns="" id="{BB29BE1D-508E-874B-9244-4CC0708E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9" name="Freeform 140">
              <a:extLst>
                <a:ext uri="{FF2B5EF4-FFF2-40B4-BE49-F238E27FC236}">
                  <a16:creationId xmlns:a16="http://schemas.microsoft.com/office/drawing/2014/main" xmlns="" id="{D97CE1DE-75E7-CB42-AEB8-DA05AB39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0" name="Freeform 141">
              <a:extLst>
                <a:ext uri="{FF2B5EF4-FFF2-40B4-BE49-F238E27FC236}">
                  <a16:creationId xmlns:a16="http://schemas.microsoft.com/office/drawing/2014/main" xmlns="" id="{93DEB4C8-31CD-DC42-8610-0A6B1B64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1" name="Freeform 143">
              <a:extLst>
                <a:ext uri="{FF2B5EF4-FFF2-40B4-BE49-F238E27FC236}">
                  <a16:creationId xmlns:a16="http://schemas.microsoft.com/office/drawing/2014/main" xmlns="" id="{27C572AD-843C-7542-B24F-37E01375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2" name="Freeform 146">
              <a:extLst>
                <a:ext uri="{FF2B5EF4-FFF2-40B4-BE49-F238E27FC236}">
                  <a16:creationId xmlns:a16="http://schemas.microsoft.com/office/drawing/2014/main" xmlns="" id="{4F384D44-A0E8-124E-99B2-53B50C896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3" name="Freeform 147">
              <a:extLst>
                <a:ext uri="{FF2B5EF4-FFF2-40B4-BE49-F238E27FC236}">
                  <a16:creationId xmlns:a16="http://schemas.microsoft.com/office/drawing/2014/main" xmlns="" id="{FB4B6164-0552-7644-865D-75B108A47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4" name="Freeform 149">
              <a:extLst>
                <a:ext uri="{FF2B5EF4-FFF2-40B4-BE49-F238E27FC236}">
                  <a16:creationId xmlns:a16="http://schemas.microsoft.com/office/drawing/2014/main" xmlns="" id="{3DA04FC4-D7C0-E841-86F2-B4BA2A154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5" name="Freeform 150">
              <a:extLst>
                <a:ext uri="{FF2B5EF4-FFF2-40B4-BE49-F238E27FC236}">
                  <a16:creationId xmlns:a16="http://schemas.microsoft.com/office/drawing/2014/main" xmlns="" id="{5406E08A-D966-0747-96D7-725807500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6" name="Freeform 156">
              <a:extLst>
                <a:ext uri="{FF2B5EF4-FFF2-40B4-BE49-F238E27FC236}">
                  <a16:creationId xmlns:a16="http://schemas.microsoft.com/office/drawing/2014/main" xmlns="" id="{FBB96F02-D960-6240-A6C0-1D968E742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7" name="Freeform 158">
              <a:extLst>
                <a:ext uri="{FF2B5EF4-FFF2-40B4-BE49-F238E27FC236}">
                  <a16:creationId xmlns:a16="http://schemas.microsoft.com/office/drawing/2014/main" xmlns="" id="{D703CE8C-9116-234B-8EA8-461691BC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8" name="Freeform 161">
              <a:extLst>
                <a:ext uri="{FF2B5EF4-FFF2-40B4-BE49-F238E27FC236}">
                  <a16:creationId xmlns:a16="http://schemas.microsoft.com/office/drawing/2014/main" xmlns="" id="{F3984B80-EBB0-124C-A5B3-191FAC93E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9" name="Freeform 162">
              <a:extLst>
                <a:ext uri="{FF2B5EF4-FFF2-40B4-BE49-F238E27FC236}">
                  <a16:creationId xmlns:a16="http://schemas.microsoft.com/office/drawing/2014/main" xmlns="" id="{BA46C42F-4F80-6049-98AA-FFA41A494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0" name="Freeform 163">
              <a:extLst>
                <a:ext uri="{FF2B5EF4-FFF2-40B4-BE49-F238E27FC236}">
                  <a16:creationId xmlns:a16="http://schemas.microsoft.com/office/drawing/2014/main" xmlns="" id="{5AE050A0-866A-C34C-9B4C-08F34573B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1" name="Freeform 164">
              <a:extLst>
                <a:ext uri="{FF2B5EF4-FFF2-40B4-BE49-F238E27FC236}">
                  <a16:creationId xmlns:a16="http://schemas.microsoft.com/office/drawing/2014/main" xmlns="" id="{033405D8-29C5-5941-9AB0-A26F2281C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2" name="Freeform 166">
              <a:extLst>
                <a:ext uri="{FF2B5EF4-FFF2-40B4-BE49-F238E27FC236}">
                  <a16:creationId xmlns:a16="http://schemas.microsoft.com/office/drawing/2014/main" xmlns="" id="{8EB974B0-3CDA-1743-B1E1-7FCA0F3E4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3" name="Freeform 167">
              <a:extLst>
                <a:ext uri="{FF2B5EF4-FFF2-40B4-BE49-F238E27FC236}">
                  <a16:creationId xmlns:a16="http://schemas.microsoft.com/office/drawing/2014/main" xmlns="" id="{B4D7A0D1-6EE2-3E4A-B4E1-00D87612B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4" name="Freeform 172">
              <a:extLst>
                <a:ext uri="{FF2B5EF4-FFF2-40B4-BE49-F238E27FC236}">
                  <a16:creationId xmlns:a16="http://schemas.microsoft.com/office/drawing/2014/main" xmlns="" id="{C1E8F0A0-6A12-2749-8454-DD26ABF9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5" name="Freeform 173">
              <a:extLst>
                <a:ext uri="{FF2B5EF4-FFF2-40B4-BE49-F238E27FC236}">
                  <a16:creationId xmlns:a16="http://schemas.microsoft.com/office/drawing/2014/main" xmlns="" id="{C24921FC-9BEA-7242-8783-8048D9BF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6" name="Freeform 178">
              <a:extLst>
                <a:ext uri="{FF2B5EF4-FFF2-40B4-BE49-F238E27FC236}">
                  <a16:creationId xmlns:a16="http://schemas.microsoft.com/office/drawing/2014/main" xmlns="" id="{65D9FDC3-4D34-F14A-A0AF-E8D32A84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7" name="Freeform 180">
              <a:extLst>
                <a:ext uri="{FF2B5EF4-FFF2-40B4-BE49-F238E27FC236}">
                  <a16:creationId xmlns:a16="http://schemas.microsoft.com/office/drawing/2014/main" xmlns="" id="{7AC6D9C8-E125-C848-872A-9218D29E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8" name="Freeform 181">
              <a:extLst>
                <a:ext uri="{FF2B5EF4-FFF2-40B4-BE49-F238E27FC236}">
                  <a16:creationId xmlns:a16="http://schemas.microsoft.com/office/drawing/2014/main" xmlns="" id="{C2DB842A-3013-FF42-BEA1-FB10AD069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9" name="Freeform 182">
              <a:extLst>
                <a:ext uri="{FF2B5EF4-FFF2-40B4-BE49-F238E27FC236}">
                  <a16:creationId xmlns:a16="http://schemas.microsoft.com/office/drawing/2014/main" xmlns="" id="{CEBC1B28-8135-1B48-8CC6-CC258743D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0" name="Freeform 184">
              <a:extLst>
                <a:ext uri="{FF2B5EF4-FFF2-40B4-BE49-F238E27FC236}">
                  <a16:creationId xmlns:a16="http://schemas.microsoft.com/office/drawing/2014/main" xmlns="" id="{0816C5F0-4660-0748-BB4B-8DC65B833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1" name="Freeform 185">
              <a:extLst>
                <a:ext uri="{FF2B5EF4-FFF2-40B4-BE49-F238E27FC236}">
                  <a16:creationId xmlns:a16="http://schemas.microsoft.com/office/drawing/2014/main" xmlns="" id="{E0D77855-B868-544D-9DC9-959E7D22C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2" name="Freeform 189">
              <a:extLst>
                <a:ext uri="{FF2B5EF4-FFF2-40B4-BE49-F238E27FC236}">
                  <a16:creationId xmlns:a16="http://schemas.microsoft.com/office/drawing/2014/main" xmlns="" id="{2448226D-D366-E647-9B61-08A0D9149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3" name="Freeform 190">
              <a:extLst>
                <a:ext uri="{FF2B5EF4-FFF2-40B4-BE49-F238E27FC236}">
                  <a16:creationId xmlns:a16="http://schemas.microsoft.com/office/drawing/2014/main" xmlns="" id="{C9BC56BD-797E-C24F-AF64-CF8E12D99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4" name="Freeform 195">
              <a:extLst>
                <a:ext uri="{FF2B5EF4-FFF2-40B4-BE49-F238E27FC236}">
                  <a16:creationId xmlns:a16="http://schemas.microsoft.com/office/drawing/2014/main" xmlns="" id="{1C9E112F-7470-8242-BC6F-805BF2B07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5" name="Freeform 196">
              <a:extLst>
                <a:ext uri="{FF2B5EF4-FFF2-40B4-BE49-F238E27FC236}">
                  <a16:creationId xmlns:a16="http://schemas.microsoft.com/office/drawing/2014/main" xmlns="" id="{350818F6-BCC7-DA4B-B984-56D14181C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6" name="Freeform 197">
              <a:extLst>
                <a:ext uri="{FF2B5EF4-FFF2-40B4-BE49-F238E27FC236}">
                  <a16:creationId xmlns:a16="http://schemas.microsoft.com/office/drawing/2014/main" xmlns="" id="{528C70F4-46E4-CA4D-8188-2F5F8A035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7" name="Freeform 199">
              <a:extLst>
                <a:ext uri="{FF2B5EF4-FFF2-40B4-BE49-F238E27FC236}">
                  <a16:creationId xmlns:a16="http://schemas.microsoft.com/office/drawing/2014/main" xmlns="" id="{8D1E5239-70E1-2D40-BFDC-2813F21F7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8" name="Freeform 203">
              <a:extLst>
                <a:ext uri="{FF2B5EF4-FFF2-40B4-BE49-F238E27FC236}">
                  <a16:creationId xmlns:a16="http://schemas.microsoft.com/office/drawing/2014/main" xmlns="" id="{48DA28A9-65EE-7244-A2B1-B2CA23711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9" name="Freeform 204">
              <a:extLst>
                <a:ext uri="{FF2B5EF4-FFF2-40B4-BE49-F238E27FC236}">
                  <a16:creationId xmlns:a16="http://schemas.microsoft.com/office/drawing/2014/main" xmlns="" id="{EC552D28-77B5-C040-959B-A40F3A39C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0" name="Freeform 206">
              <a:extLst>
                <a:ext uri="{FF2B5EF4-FFF2-40B4-BE49-F238E27FC236}">
                  <a16:creationId xmlns:a16="http://schemas.microsoft.com/office/drawing/2014/main" xmlns="" id="{FBC1CC2F-DF28-F04B-AF0A-C008675B4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1" name="Freeform 207">
              <a:extLst>
                <a:ext uri="{FF2B5EF4-FFF2-40B4-BE49-F238E27FC236}">
                  <a16:creationId xmlns:a16="http://schemas.microsoft.com/office/drawing/2014/main" xmlns="" id="{5F08BF06-45B7-194F-A9DA-346653067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2" name="Freeform 213">
              <a:extLst>
                <a:ext uri="{FF2B5EF4-FFF2-40B4-BE49-F238E27FC236}">
                  <a16:creationId xmlns:a16="http://schemas.microsoft.com/office/drawing/2014/main" xmlns="" id="{DDDA1D65-4D6A-D845-B85A-282D7343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3" name="Freeform 216">
              <a:extLst>
                <a:ext uri="{FF2B5EF4-FFF2-40B4-BE49-F238E27FC236}">
                  <a16:creationId xmlns:a16="http://schemas.microsoft.com/office/drawing/2014/main" xmlns="" id="{74CFCC9F-A6B0-184F-B02D-6B43C3545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4" name="Freeform 221">
              <a:extLst>
                <a:ext uri="{FF2B5EF4-FFF2-40B4-BE49-F238E27FC236}">
                  <a16:creationId xmlns:a16="http://schemas.microsoft.com/office/drawing/2014/main" xmlns="" id="{056DA7E1-2B9C-034C-8DCB-1EB9CDB59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5" name="Freeform 222">
              <a:extLst>
                <a:ext uri="{FF2B5EF4-FFF2-40B4-BE49-F238E27FC236}">
                  <a16:creationId xmlns:a16="http://schemas.microsoft.com/office/drawing/2014/main" xmlns="" id="{AF21496F-8E62-D24F-AA21-9313D43E2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6" name="Freeform 223">
              <a:extLst>
                <a:ext uri="{FF2B5EF4-FFF2-40B4-BE49-F238E27FC236}">
                  <a16:creationId xmlns:a16="http://schemas.microsoft.com/office/drawing/2014/main" xmlns="" id="{470964F1-5440-B142-AADB-59912798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7" name="Freeform 224">
              <a:extLst>
                <a:ext uri="{FF2B5EF4-FFF2-40B4-BE49-F238E27FC236}">
                  <a16:creationId xmlns:a16="http://schemas.microsoft.com/office/drawing/2014/main" xmlns="" id="{8D263D75-E44E-6844-B21C-AADF62B65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8" name="Freeform 225">
              <a:extLst>
                <a:ext uri="{FF2B5EF4-FFF2-40B4-BE49-F238E27FC236}">
                  <a16:creationId xmlns:a16="http://schemas.microsoft.com/office/drawing/2014/main" xmlns="" id="{539E61FA-A0DB-A348-89EE-C9827FAF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9" name="Freeform 227">
              <a:extLst>
                <a:ext uri="{FF2B5EF4-FFF2-40B4-BE49-F238E27FC236}">
                  <a16:creationId xmlns:a16="http://schemas.microsoft.com/office/drawing/2014/main" xmlns="" id="{4AA213F2-EC0F-2F47-9CC6-6C99C07A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0" name="Freeform 228">
              <a:extLst>
                <a:ext uri="{FF2B5EF4-FFF2-40B4-BE49-F238E27FC236}">
                  <a16:creationId xmlns:a16="http://schemas.microsoft.com/office/drawing/2014/main" xmlns="" id="{5A50062C-F064-814C-8C2D-5ECBAD9AC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1" name="Freeform 230">
              <a:extLst>
                <a:ext uri="{FF2B5EF4-FFF2-40B4-BE49-F238E27FC236}">
                  <a16:creationId xmlns:a16="http://schemas.microsoft.com/office/drawing/2014/main" xmlns="" id="{496B76F3-B910-F84F-8777-027728C60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2" name="Freeform 267">
              <a:extLst>
                <a:ext uri="{FF2B5EF4-FFF2-40B4-BE49-F238E27FC236}">
                  <a16:creationId xmlns:a16="http://schemas.microsoft.com/office/drawing/2014/main" xmlns="" id="{A571FC76-6B41-A94A-AD5B-626F294ED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3" name="Freeform 271">
              <a:extLst>
                <a:ext uri="{FF2B5EF4-FFF2-40B4-BE49-F238E27FC236}">
                  <a16:creationId xmlns:a16="http://schemas.microsoft.com/office/drawing/2014/main" xmlns="" id="{278960CC-EE15-E145-B132-2D37F490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4" name="Freeform 272">
              <a:extLst>
                <a:ext uri="{FF2B5EF4-FFF2-40B4-BE49-F238E27FC236}">
                  <a16:creationId xmlns:a16="http://schemas.microsoft.com/office/drawing/2014/main" xmlns="" id="{476C09AB-8D45-804D-9B9C-8C3840CC7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5" name="Freeform 278">
              <a:extLst>
                <a:ext uri="{FF2B5EF4-FFF2-40B4-BE49-F238E27FC236}">
                  <a16:creationId xmlns:a16="http://schemas.microsoft.com/office/drawing/2014/main" xmlns="" id="{5870AFC7-07BF-5F4F-A1FA-1F972FC46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6" name="Freeform 279">
              <a:extLst>
                <a:ext uri="{FF2B5EF4-FFF2-40B4-BE49-F238E27FC236}">
                  <a16:creationId xmlns:a16="http://schemas.microsoft.com/office/drawing/2014/main" xmlns="" id="{B1A4589E-0F37-5049-9EC4-B3E545BAA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7" name="Freeform 280">
              <a:extLst>
                <a:ext uri="{FF2B5EF4-FFF2-40B4-BE49-F238E27FC236}">
                  <a16:creationId xmlns:a16="http://schemas.microsoft.com/office/drawing/2014/main" xmlns="" id="{AD9B441C-FD37-6846-99B8-C81F87D5B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8" name="Freeform 281">
              <a:extLst>
                <a:ext uri="{FF2B5EF4-FFF2-40B4-BE49-F238E27FC236}">
                  <a16:creationId xmlns:a16="http://schemas.microsoft.com/office/drawing/2014/main" xmlns="" id="{B8C7BA78-CF5D-534B-8277-EFAF2603C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9" name="Freeform 282">
              <a:extLst>
                <a:ext uri="{FF2B5EF4-FFF2-40B4-BE49-F238E27FC236}">
                  <a16:creationId xmlns:a16="http://schemas.microsoft.com/office/drawing/2014/main" xmlns="" id="{BCBE51DA-5B62-6945-ADAA-3771A48DE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0" name="Freeform 285">
              <a:extLst>
                <a:ext uri="{FF2B5EF4-FFF2-40B4-BE49-F238E27FC236}">
                  <a16:creationId xmlns:a16="http://schemas.microsoft.com/office/drawing/2014/main" xmlns="" id="{98266514-CB61-7044-9B2C-8F48568DB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1" name="Freeform 286">
              <a:extLst>
                <a:ext uri="{FF2B5EF4-FFF2-40B4-BE49-F238E27FC236}">
                  <a16:creationId xmlns:a16="http://schemas.microsoft.com/office/drawing/2014/main" xmlns="" id="{75CE7984-1822-AD4C-97C3-7AA54638E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2" name="Freeform 289">
              <a:extLst>
                <a:ext uri="{FF2B5EF4-FFF2-40B4-BE49-F238E27FC236}">
                  <a16:creationId xmlns:a16="http://schemas.microsoft.com/office/drawing/2014/main" xmlns="" id="{CD717BC6-D70B-CD4D-A52D-067AC0FE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3" name="Freeform 290">
              <a:extLst>
                <a:ext uri="{FF2B5EF4-FFF2-40B4-BE49-F238E27FC236}">
                  <a16:creationId xmlns:a16="http://schemas.microsoft.com/office/drawing/2014/main" xmlns="" id="{D7D2EBA0-76D6-CA40-A3B6-BC1229B3A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4" name="Freeform 292">
              <a:extLst>
                <a:ext uri="{FF2B5EF4-FFF2-40B4-BE49-F238E27FC236}">
                  <a16:creationId xmlns:a16="http://schemas.microsoft.com/office/drawing/2014/main" xmlns="" id="{5CBF5349-A889-784F-BFFC-D6D069B4E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5" name="Freeform 297">
              <a:extLst>
                <a:ext uri="{FF2B5EF4-FFF2-40B4-BE49-F238E27FC236}">
                  <a16:creationId xmlns:a16="http://schemas.microsoft.com/office/drawing/2014/main" xmlns="" id="{6CAE890D-ADAF-1040-8149-7BFCA1967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6" name="Freeform 298">
              <a:extLst>
                <a:ext uri="{FF2B5EF4-FFF2-40B4-BE49-F238E27FC236}">
                  <a16:creationId xmlns:a16="http://schemas.microsoft.com/office/drawing/2014/main" xmlns="" id="{A12F8F45-9D12-C243-8E65-2F02812E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7" name="Freeform 300">
              <a:extLst>
                <a:ext uri="{FF2B5EF4-FFF2-40B4-BE49-F238E27FC236}">
                  <a16:creationId xmlns:a16="http://schemas.microsoft.com/office/drawing/2014/main" xmlns="" id="{038D9DD0-9901-D441-89A6-F21A89490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8" name="Freeform 301">
              <a:extLst>
                <a:ext uri="{FF2B5EF4-FFF2-40B4-BE49-F238E27FC236}">
                  <a16:creationId xmlns:a16="http://schemas.microsoft.com/office/drawing/2014/main" xmlns="" id="{0FA896DD-2B6E-594F-B32E-204F8D0D9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9" name="Freeform 307">
              <a:extLst>
                <a:ext uri="{FF2B5EF4-FFF2-40B4-BE49-F238E27FC236}">
                  <a16:creationId xmlns:a16="http://schemas.microsoft.com/office/drawing/2014/main" xmlns="" id="{D62799F8-4B78-0449-9C8F-C1735646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0" name="Freeform 309">
              <a:extLst>
                <a:ext uri="{FF2B5EF4-FFF2-40B4-BE49-F238E27FC236}">
                  <a16:creationId xmlns:a16="http://schemas.microsoft.com/office/drawing/2014/main" xmlns="" id="{547D539E-15A2-254E-929A-1C976EFA5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11" name="Freeform 312">
              <a:extLst>
                <a:ext uri="{FF2B5EF4-FFF2-40B4-BE49-F238E27FC236}">
                  <a16:creationId xmlns:a16="http://schemas.microsoft.com/office/drawing/2014/main" xmlns="" id="{7E86BB91-30CC-B142-B845-264F259C9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2" name="Freeform 313">
              <a:extLst>
                <a:ext uri="{FF2B5EF4-FFF2-40B4-BE49-F238E27FC236}">
                  <a16:creationId xmlns:a16="http://schemas.microsoft.com/office/drawing/2014/main" xmlns="" id="{5FF937CA-9406-1644-BB8E-E94DBCF3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3" name="Freeform 314">
              <a:extLst>
                <a:ext uri="{FF2B5EF4-FFF2-40B4-BE49-F238E27FC236}">
                  <a16:creationId xmlns:a16="http://schemas.microsoft.com/office/drawing/2014/main" xmlns="" id="{FA9B5254-65A0-F14D-8F9F-003EE4411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4" name="Freeform 315">
              <a:extLst>
                <a:ext uri="{FF2B5EF4-FFF2-40B4-BE49-F238E27FC236}">
                  <a16:creationId xmlns:a16="http://schemas.microsoft.com/office/drawing/2014/main" xmlns="" id="{AA556EE6-619A-9941-B12F-332650041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5" name="Freeform 317">
              <a:extLst>
                <a:ext uri="{FF2B5EF4-FFF2-40B4-BE49-F238E27FC236}">
                  <a16:creationId xmlns:a16="http://schemas.microsoft.com/office/drawing/2014/main" xmlns="" id="{64ABFCA9-7E88-5D44-B1B0-11D5A84B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6" name="Freeform 318">
              <a:extLst>
                <a:ext uri="{FF2B5EF4-FFF2-40B4-BE49-F238E27FC236}">
                  <a16:creationId xmlns:a16="http://schemas.microsoft.com/office/drawing/2014/main" xmlns="" id="{0D80C4A8-85EE-1742-879F-D7C770128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7" name="Freeform 322">
              <a:extLst>
                <a:ext uri="{FF2B5EF4-FFF2-40B4-BE49-F238E27FC236}">
                  <a16:creationId xmlns:a16="http://schemas.microsoft.com/office/drawing/2014/main" xmlns="" id="{D9A75395-E103-2E4F-9BE4-CDE0E3501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8" name="Freeform 325">
              <a:extLst>
                <a:ext uri="{FF2B5EF4-FFF2-40B4-BE49-F238E27FC236}">
                  <a16:creationId xmlns:a16="http://schemas.microsoft.com/office/drawing/2014/main" xmlns="" id="{7510DC5B-CEC1-D049-B1A1-8BA3B13A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9" name="Freeform 326">
              <a:extLst>
                <a:ext uri="{FF2B5EF4-FFF2-40B4-BE49-F238E27FC236}">
                  <a16:creationId xmlns:a16="http://schemas.microsoft.com/office/drawing/2014/main" xmlns="" id="{07EF3C9C-D15B-5E49-ADAA-0A6651164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0" name="Freeform 328">
              <a:extLst>
                <a:ext uri="{FF2B5EF4-FFF2-40B4-BE49-F238E27FC236}">
                  <a16:creationId xmlns:a16="http://schemas.microsoft.com/office/drawing/2014/main" xmlns="" id="{070B68A8-BD5F-5748-AD28-792E83D35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</p:grp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23024" y="1639229"/>
            <a:ext cx="89209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ভ্রান্ত</a:t>
            </a:r>
            <a:r>
              <a:rPr lang="en-US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আকিদা</a:t>
            </a:r>
            <a:r>
              <a:rPr lang="bn-BD" sz="24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সম্পর্কে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হযরত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আবদুল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গণি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মোহাদ্দেসে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দেহলভী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-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Arial" pitchFamily="34" charset="0"/>
              </a:rPr>
              <a:t>اِنَّ كَثْرَتَ الصَّلَوْةِ وَالصِّيَامِ وَالْقُرْبَاتِ لَا يَنْفَعُ مَعَ الْعَقَيْدَةِ الْفَاسِدَةِ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-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‘‘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বাতিল-ভ্রান্ত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আকিদা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পোষণকারী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ব্যক্তির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নামায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রোজার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আধিক্য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উপকারে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আসবে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।’’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[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হাশিয়ায়ে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ইবনে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মাজাহ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পৃষ্ঠা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৯৭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]</a:t>
            </a:r>
            <a:endParaRPr kumimoji="0" lang="bn-BD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কাজেই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উভয়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জগতে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উন্নতি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ইবাদত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আমলের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অবশ্যই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দরকার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বিশুদ্ধ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আকিদা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853469" y="571852"/>
            <a:ext cx="12796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xmlns="" val="2006678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ED2835F-1136-204E-B8D5-E02274778BAC}"/>
              </a:ext>
            </a:extLst>
          </p:cNvPr>
          <p:cNvGrpSpPr/>
          <p:nvPr/>
        </p:nvGrpSpPr>
        <p:grpSpPr>
          <a:xfrm>
            <a:off x="-1300" y="1140553"/>
            <a:ext cx="9133081" cy="3401302"/>
            <a:chOff x="-1300" y="1140553"/>
            <a:chExt cx="9133081" cy="3401302"/>
          </a:xfrm>
        </p:grpSpPr>
        <p:sp>
          <p:nvSpPr>
            <p:cNvPr id="161" name="Freeform 231">
              <a:extLst>
                <a:ext uri="{FF2B5EF4-FFF2-40B4-BE49-F238E27FC236}">
                  <a16:creationId xmlns:a16="http://schemas.microsoft.com/office/drawing/2014/main" xmlns="" id="{32B41681-73C7-224F-B219-E94252D1C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828" y="2830736"/>
              <a:ext cx="913526" cy="1132147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40" name="Freeform 3">
              <a:extLst>
                <a:ext uri="{FF2B5EF4-FFF2-40B4-BE49-F238E27FC236}">
                  <a16:creationId xmlns:a16="http://schemas.microsoft.com/office/drawing/2014/main" xmlns="" id="{53467273-FF87-134C-9BE6-212BE4E155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911877" y="2830964"/>
              <a:ext cx="913526" cy="1132147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38" name="Freeform 3">
              <a:extLst>
                <a:ext uri="{FF2B5EF4-FFF2-40B4-BE49-F238E27FC236}">
                  <a16:creationId xmlns:a16="http://schemas.microsoft.com/office/drawing/2014/main" xmlns="" id="{253FFEE4-0527-5B46-AF1E-C77609AA29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8212517" y="2853080"/>
              <a:ext cx="913526" cy="1132147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BE18E05C-3B61-994D-972F-A46273170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00" y="2837918"/>
              <a:ext cx="913526" cy="1128238"/>
            </a:xfrm>
            <a:custGeom>
              <a:avLst/>
              <a:gdLst>
                <a:gd name="T0" fmla="*/ 0 w 1030"/>
                <a:gd name="T1" fmla="*/ 638 h 1275"/>
                <a:gd name="T2" fmla="*/ 1029 w 1030"/>
                <a:gd name="T3" fmla="*/ 1274 h 1275"/>
                <a:gd name="T4" fmla="*/ 1029 w 1030"/>
                <a:gd name="T5" fmla="*/ 0 h 1275"/>
                <a:gd name="T6" fmla="*/ 0 w 1030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5">
                  <a:moveTo>
                    <a:pt x="0" y="638"/>
                  </a:moveTo>
                  <a:lnTo>
                    <a:pt x="1029" y="1274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xmlns="" id="{594C847F-27DC-FF42-9D12-2035BD25A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082" y="3402610"/>
              <a:ext cx="913526" cy="1128242"/>
            </a:xfrm>
            <a:custGeom>
              <a:avLst/>
              <a:gdLst>
                <a:gd name="T0" fmla="*/ 0 w 1032"/>
                <a:gd name="T1" fmla="*/ 636 h 1275"/>
                <a:gd name="T2" fmla="*/ 1031 w 1032"/>
                <a:gd name="T3" fmla="*/ 1274 h 1275"/>
                <a:gd name="T4" fmla="*/ 1031 w 1032"/>
                <a:gd name="T5" fmla="*/ 0 h 1275"/>
                <a:gd name="T6" fmla="*/ 0 w 1032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5">
                  <a:moveTo>
                    <a:pt x="0" y="636"/>
                  </a:moveTo>
                  <a:lnTo>
                    <a:pt x="1031" y="1274"/>
                  </a:lnTo>
                  <a:lnTo>
                    <a:pt x="1031" y="0"/>
                  </a:lnTo>
                  <a:lnTo>
                    <a:pt x="0" y="6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xmlns="" id="{AC404555-E495-FB4C-A300-D2993935A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082" y="2270464"/>
              <a:ext cx="913526" cy="1132147"/>
            </a:xfrm>
            <a:custGeom>
              <a:avLst/>
              <a:gdLst>
                <a:gd name="T0" fmla="*/ 0 w 1032"/>
                <a:gd name="T1" fmla="*/ 639 h 1278"/>
                <a:gd name="T2" fmla="*/ 1031 w 1032"/>
                <a:gd name="T3" fmla="*/ 1277 h 1278"/>
                <a:gd name="T4" fmla="*/ 1031 w 1032"/>
                <a:gd name="T5" fmla="*/ 0 h 1278"/>
                <a:gd name="T6" fmla="*/ 0 w 1032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8">
                  <a:moveTo>
                    <a:pt x="0" y="639"/>
                  </a:moveTo>
                  <a:lnTo>
                    <a:pt x="1031" y="1277"/>
                  </a:lnTo>
                  <a:lnTo>
                    <a:pt x="1031" y="0"/>
                  </a:lnTo>
                  <a:lnTo>
                    <a:pt x="0" y="63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xmlns="" id="{B774BC43-49E5-F747-8CA6-3C1ED2BF4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142" y="1704393"/>
              <a:ext cx="913526" cy="1132147"/>
            </a:xfrm>
            <a:custGeom>
              <a:avLst/>
              <a:gdLst>
                <a:gd name="T0" fmla="*/ 0 w 1030"/>
                <a:gd name="T1" fmla="*/ 638 h 1278"/>
                <a:gd name="T2" fmla="*/ 1029 w 1030"/>
                <a:gd name="T3" fmla="*/ 1277 h 1278"/>
                <a:gd name="T4" fmla="*/ 1029 w 1030"/>
                <a:gd name="T5" fmla="*/ 0 h 1278"/>
                <a:gd name="T6" fmla="*/ 0 w 1030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8">
                  <a:moveTo>
                    <a:pt x="0" y="638"/>
                  </a:moveTo>
                  <a:lnTo>
                    <a:pt x="1029" y="1277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xmlns="" id="{1A4345EF-A83F-5B48-AEE2-36B9656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00" y="1705771"/>
              <a:ext cx="913526" cy="1132147"/>
            </a:xfrm>
            <a:custGeom>
              <a:avLst/>
              <a:gdLst>
                <a:gd name="T0" fmla="*/ 0 w 1030"/>
                <a:gd name="T1" fmla="*/ 638 h 1278"/>
                <a:gd name="T2" fmla="*/ 1029 w 1030"/>
                <a:gd name="T3" fmla="*/ 1277 h 1278"/>
                <a:gd name="T4" fmla="*/ 1029 w 1030"/>
                <a:gd name="T5" fmla="*/ 0 h 1278"/>
                <a:gd name="T6" fmla="*/ 0 w 1030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8">
                  <a:moveTo>
                    <a:pt x="0" y="638"/>
                  </a:moveTo>
                  <a:lnTo>
                    <a:pt x="1029" y="1277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xmlns="" id="{EA53AED2-CCD2-0A4F-9743-BB59F7DDB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067" y="1142226"/>
              <a:ext cx="913526" cy="1128238"/>
            </a:xfrm>
            <a:custGeom>
              <a:avLst/>
              <a:gdLst>
                <a:gd name="T0" fmla="*/ 0 w 1032"/>
                <a:gd name="T1" fmla="*/ 637 h 1276"/>
                <a:gd name="T2" fmla="*/ 1031 w 1032"/>
                <a:gd name="T3" fmla="*/ 1275 h 1276"/>
                <a:gd name="T4" fmla="*/ 1031 w 1032"/>
                <a:gd name="T5" fmla="*/ 0 h 1276"/>
                <a:gd name="T6" fmla="*/ 0 w 1032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0" y="637"/>
                  </a:moveTo>
                  <a:lnTo>
                    <a:pt x="1031" y="1275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xmlns="" id="{C9100B46-159C-1945-AA1F-60A4871A8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00" y="2271842"/>
              <a:ext cx="913526" cy="1132147"/>
            </a:xfrm>
            <a:custGeom>
              <a:avLst/>
              <a:gdLst>
                <a:gd name="T0" fmla="*/ 1029 w 1030"/>
                <a:gd name="T1" fmla="*/ 639 h 1278"/>
                <a:gd name="T2" fmla="*/ 0 w 1030"/>
                <a:gd name="T3" fmla="*/ 1277 h 1278"/>
                <a:gd name="T4" fmla="*/ 0 w 1030"/>
                <a:gd name="T5" fmla="*/ 0 h 1278"/>
                <a:gd name="T6" fmla="*/ 1029 w 1030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8">
                  <a:moveTo>
                    <a:pt x="1029" y="639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29" y="639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xmlns="" id="{035CA8B1-8CA4-AB4D-A28F-660ADE302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142" y="1141035"/>
              <a:ext cx="913526" cy="1128238"/>
            </a:xfrm>
            <a:custGeom>
              <a:avLst/>
              <a:gdLst>
                <a:gd name="T0" fmla="*/ 1029 w 1030"/>
                <a:gd name="T1" fmla="*/ 637 h 1276"/>
                <a:gd name="T2" fmla="*/ 0 w 1030"/>
                <a:gd name="T3" fmla="*/ 1275 h 1276"/>
                <a:gd name="T4" fmla="*/ 0 w 1030"/>
                <a:gd name="T5" fmla="*/ 0 h 1276"/>
                <a:gd name="T6" fmla="*/ 1029 w 1030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1029" y="637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xmlns="" id="{5DACE53D-E06C-2048-828E-9FDFCEEF9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00" y="3403989"/>
              <a:ext cx="913526" cy="1128242"/>
            </a:xfrm>
            <a:custGeom>
              <a:avLst/>
              <a:gdLst>
                <a:gd name="T0" fmla="*/ 1029 w 1030"/>
                <a:gd name="T1" fmla="*/ 636 h 1275"/>
                <a:gd name="T2" fmla="*/ 0 w 1030"/>
                <a:gd name="T3" fmla="*/ 1274 h 1275"/>
                <a:gd name="T4" fmla="*/ 0 w 1030"/>
                <a:gd name="T5" fmla="*/ 0 h 1275"/>
                <a:gd name="T6" fmla="*/ 1029 w 1030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5">
                  <a:moveTo>
                    <a:pt x="1029" y="636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29" y="63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xmlns="" id="{E2A8DE87-F775-2E41-A25E-4798430C4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233" y="1705581"/>
              <a:ext cx="913526" cy="1132147"/>
            </a:xfrm>
            <a:custGeom>
              <a:avLst/>
              <a:gdLst>
                <a:gd name="T0" fmla="*/ 1031 w 1032"/>
                <a:gd name="T1" fmla="*/ 638 h 1278"/>
                <a:gd name="T2" fmla="*/ 0 w 1032"/>
                <a:gd name="T3" fmla="*/ 1277 h 1278"/>
                <a:gd name="T4" fmla="*/ 0 w 1032"/>
                <a:gd name="T5" fmla="*/ 0 h 1278"/>
                <a:gd name="T6" fmla="*/ 1031 w 1032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8">
                  <a:moveTo>
                    <a:pt x="1031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xmlns="" id="{2BA5E973-520F-454F-8F78-DD55D486D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142" y="3402610"/>
              <a:ext cx="913526" cy="1128242"/>
            </a:xfrm>
            <a:custGeom>
              <a:avLst/>
              <a:gdLst>
                <a:gd name="T0" fmla="*/ 1029 w 1030"/>
                <a:gd name="T1" fmla="*/ 636 h 1275"/>
                <a:gd name="T2" fmla="*/ 0 w 1030"/>
                <a:gd name="T3" fmla="*/ 1274 h 1275"/>
                <a:gd name="T4" fmla="*/ 0 w 1030"/>
                <a:gd name="T5" fmla="*/ 0 h 1275"/>
                <a:gd name="T6" fmla="*/ 1029 w 1030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5">
                  <a:moveTo>
                    <a:pt x="1029" y="636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29" y="63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xmlns="" id="{E3E2D916-4841-544F-8809-E883FBB61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300" y="1143605"/>
              <a:ext cx="913526" cy="1128238"/>
            </a:xfrm>
            <a:custGeom>
              <a:avLst/>
              <a:gdLst>
                <a:gd name="T0" fmla="*/ 1029 w 1030"/>
                <a:gd name="T1" fmla="*/ 637 h 1276"/>
                <a:gd name="T2" fmla="*/ 0 w 1030"/>
                <a:gd name="T3" fmla="*/ 1275 h 1276"/>
                <a:gd name="T4" fmla="*/ 0 w 1030"/>
                <a:gd name="T5" fmla="*/ 0 h 1276"/>
                <a:gd name="T6" fmla="*/ 1029 w 1030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1029" y="637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xmlns="" id="{EC50E06A-9E98-5F4B-BA94-26DBCC4C7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142" y="2270464"/>
              <a:ext cx="913526" cy="1132147"/>
            </a:xfrm>
            <a:custGeom>
              <a:avLst/>
              <a:gdLst>
                <a:gd name="T0" fmla="*/ 1029 w 1030"/>
                <a:gd name="T1" fmla="*/ 639 h 1278"/>
                <a:gd name="T2" fmla="*/ 0 w 1030"/>
                <a:gd name="T3" fmla="*/ 1277 h 1278"/>
                <a:gd name="T4" fmla="*/ 0 w 1030"/>
                <a:gd name="T5" fmla="*/ 0 h 1278"/>
                <a:gd name="T6" fmla="*/ 1029 w 1030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8">
                  <a:moveTo>
                    <a:pt x="1029" y="639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29" y="639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xmlns="" id="{43FCA543-04FE-4C49-9D53-AC3E733AE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569" y="2849496"/>
              <a:ext cx="909622" cy="1128238"/>
            </a:xfrm>
            <a:custGeom>
              <a:avLst/>
              <a:gdLst>
                <a:gd name="T0" fmla="*/ 0 w 1029"/>
                <a:gd name="T1" fmla="*/ 638 h 1275"/>
                <a:gd name="T2" fmla="*/ 1028 w 1029"/>
                <a:gd name="T3" fmla="*/ 1274 h 1275"/>
                <a:gd name="T4" fmla="*/ 1028 w 1029"/>
                <a:gd name="T5" fmla="*/ 0 h 1275"/>
                <a:gd name="T6" fmla="*/ 0 w 1029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5">
                  <a:moveTo>
                    <a:pt x="0" y="638"/>
                  </a:moveTo>
                  <a:lnTo>
                    <a:pt x="1028" y="1274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xmlns="" id="{0D9F1AB1-4AD5-F440-8E20-5B226A547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414" y="1140553"/>
              <a:ext cx="913526" cy="1128238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xmlns="" id="{B75F3B5C-7DA8-2643-8F23-378AB2B63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74" y="1149693"/>
              <a:ext cx="913526" cy="1128238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xmlns="" id="{F3966A46-2459-0244-8BED-940C53F31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677" y="2828077"/>
              <a:ext cx="913526" cy="1128238"/>
            </a:xfrm>
            <a:custGeom>
              <a:avLst/>
              <a:gdLst>
                <a:gd name="T0" fmla="*/ 0 w 1031"/>
                <a:gd name="T1" fmla="*/ 638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8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xmlns="" id="{F25A9F7B-43EF-5F40-8BD4-EE9885ABB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414" y="3400937"/>
              <a:ext cx="913526" cy="1128242"/>
            </a:xfrm>
            <a:custGeom>
              <a:avLst/>
              <a:gdLst>
                <a:gd name="T0" fmla="*/ 0 w 1031"/>
                <a:gd name="T1" fmla="*/ 636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6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6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xmlns="" id="{B4A31C4E-0427-D24D-B2A2-051C4EF36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145" y="3399664"/>
              <a:ext cx="913526" cy="1128242"/>
            </a:xfrm>
            <a:custGeom>
              <a:avLst/>
              <a:gdLst>
                <a:gd name="T0" fmla="*/ 0 w 1031"/>
                <a:gd name="T1" fmla="*/ 636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6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xmlns="" id="{17D1C0CA-B0E4-B443-B3C0-A9E03C960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74" y="2267517"/>
              <a:ext cx="913526" cy="1132147"/>
            </a:xfrm>
            <a:custGeom>
              <a:avLst/>
              <a:gdLst>
                <a:gd name="T0" fmla="*/ 0 w 1031"/>
                <a:gd name="T1" fmla="*/ 639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9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5" name="Freeform 65">
              <a:extLst>
                <a:ext uri="{FF2B5EF4-FFF2-40B4-BE49-F238E27FC236}">
                  <a16:creationId xmlns:a16="http://schemas.microsoft.com/office/drawing/2014/main" xmlns="" id="{7CBAFCFA-4D74-274C-A1E3-28BB839FA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414" y="1713132"/>
              <a:ext cx="913526" cy="1132147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7" name="Freeform 67">
              <a:extLst>
                <a:ext uri="{FF2B5EF4-FFF2-40B4-BE49-F238E27FC236}">
                  <a16:creationId xmlns:a16="http://schemas.microsoft.com/office/drawing/2014/main" xmlns="" id="{53BEE973-99E9-6C4A-A331-8302CE92B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677" y="2272414"/>
              <a:ext cx="913526" cy="1132147"/>
            </a:xfrm>
            <a:custGeom>
              <a:avLst/>
              <a:gdLst>
                <a:gd name="T0" fmla="*/ 1030 w 1031"/>
                <a:gd name="T1" fmla="*/ 639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9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8" name="Freeform 68">
              <a:extLst>
                <a:ext uri="{FF2B5EF4-FFF2-40B4-BE49-F238E27FC236}">
                  <a16:creationId xmlns:a16="http://schemas.microsoft.com/office/drawing/2014/main" xmlns="" id="{CDB2FAAC-3E2C-4140-8088-3265D68D8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569" y="2283420"/>
              <a:ext cx="909622" cy="1132147"/>
            </a:xfrm>
            <a:custGeom>
              <a:avLst/>
              <a:gdLst>
                <a:gd name="T0" fmla="*/ 1028 w 1029"/>
                <a:gd name="T1" fmla="*/ 639 h 1278"/>
                <a:gd name="T2" fmla="*/ 0 w 1029"/>
                <a:gd name="T3" fmla="*/ 1277 h 1278"/>
                <a:gd name="T4" fmla="*/ 0 w 1029"/>
                <a:gd name="T5" fmla="*/ 0 h 1278"/>
                <a:gd name="T6" fmla="*/ 1028 w 1029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8">
                  <a:moveTo>
                    <a:pt x="1028" y="639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28" y="6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9" name="Freeform 70">
              <a:extLst>
                <a:ext uri="{FF2B5EF4-FFF2-40B4-BE49-F238E27FC236}">
                  <a16:creationId xmlns:a16="http://schemas.microsoft.com/office/drawing/2014/main" xmlns="" id="{A00CA546-0206-A046-B255-C7E2CA27B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5134" y="2835347"/>
              <a:ext cx="913526" cy="1128238"/>
            </a:xfrm>
            <a:custGeom>
              <a:avLst/>
              <a:gdLst>
                <a:gd name="T0" fmla="*/ 1030 w 1031"/>
                <a:gd name="T1" fmla="*/ 638 h 1275"/>
                <a:gd name="T2" fmla="*/ 0 w 1031"/>
                <a:gd name="T3" fmla="*/ 1274 h 1275"/>
                <a:gd name="T4" fmla="*/ 0 w 1031"/>
                <a:gd name="T5" fmla="*/ 0 h 1275"/>
                <a:gd name="T6" fmla="*/ 1030 w 1031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1030" y="638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70" name="Freeform 74">
              <a:extLst>
                <a:ext uri="{FF2B5EF4-FFF2-40B4-BE49-F238E27FC236}">
                  <a16:creationId xmlns:a16="http://schemas.microsoft.com/office/drawing/2014/main" xmlns="" id="{82EE20CA-7C1C-3F42-A3F3-20973D955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569" y="3405155"/>
              <a:ext cx="909622" cy="1128242"/>
            </a:xfrm>
            <a:custGeom>
              <a:avLst/>
              <a:gdLst>
                <a:gd name="T0" fmla="*/ 1028 w 1029"/>
                <a:gd name="T1" fmla="*/ 636 h 1275"/>
                <a:gd name="T2" fmla="*/ 0 w 1029"/>
                <a:gd name="T3" fmla="*/ 1274 h 1275"/>
                <a:gd name="T4" fmla="*/ 0 w 1029"/>
                <a:gd name="T5" fmla="*/ 0 h 1275"/>
                <a:gd name="T6" fmla="*/ 1028 w 1029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5">
                  <a:moveTo>
                    <a:pt x="1028" y="636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28" y="63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2" name="Freeform 80">
              <a:extLst>
                <a:ext uri="{FF2B5EF4-FFF2-40B4-BE49-F238E27FC236}">
                  <a16:creationId xmlns:a16="http://schemas.microsoft.com/office/drawing/2014/main" xmlns="" id="{C31C6C45-01EC-3245-99B8-1ED6BD118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74" y="1711859"/>
              <a:ext cx="913526" cy="1132147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3" name="Freeform 82">
              <a:extLst>
                <a:ext uri="{FF2B5EF4-FFF2-40B4-BE49-F238E27FC236}">
                  <a16:creationId xmlns:a16="http://schemas.microsoft.com/office/drawing/2014/main" xmlns="" id="{F43B42BF-11D2-5043-90A9-EF5BB6DD0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677" y="1144177"/>
              <a:ext cx="913526" cy="1128238"/>
            </a:xfrm>
            <a:custGeom>
              <a:avLst/>
              <a:gdLst>
                <a:gd name="T0" fmla="*/ 1030 w 1031"/>
                <a:gd name="T1" fmla="*/ 637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7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4" name="Freeform 93">
              <a:extLst>
                <a:ext uri="{FF2B5EF4-FFF2-40B4-BE49-F238E27FC236}">
                  <a16:creationId xmlns:a16="http://schemas.microsoft.com/office/drawing/2014/main" xmlns="" id="{D5F4F3EB-41DA-744C-9714-FF14E8B6D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569" y="1141825"/>
              <a:ext cx="909622" cy="1128238"/>
            </a:xfrm>
            <a:custGeom>
              <a:avLst/>
              <a:gdLst>
                <a:gd name="T0" fmla="*/ 1028 w 1029"/>
                <a:gd name="T1" fmla="*/ 637 h 1276"/>
                <a:gd name="T2" fmla="*/ 0 w 1029"/>
                <a:gd name="T3" fmla="*/ 1275 h 1276"/>
                <a:gd name="T4" fmla="*/ 0 w 1029"/>
                <a:gd name="T5" fmla="*/ 0 h 1276"/>
                <a:gd name="T6" fmla="*/ 1028 w 1029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1028" y="637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5" name="Freeform 114">
              <a:extLst>
                <a:ext uri="{FF2B5EF4-FFF2-40B4-BE49-F238E27FC236}">
                  <a16:creationId xmlns:a16="http://schemas.microsoft.com/office/drawing/2014/main" xmlns="" id="{07F1B03D-D5F9-1842-B299-0FD5549D6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74" y="2833593"/>
              <a:ext cx="913526" cy="1128238"/>
            </a:xfrm>
            <a:custGeom>
              <a:avLst/>
              <a:gdLst>
                <a:gd name="T0" fmla="*/ 1030 w 1031"/>
                <a:gd name="T1" fmla="*/ 638 h 1275"/>
                <a:gd name="T2" fmla="*/ 0 w 1031"/>
                <a:gd name="T3" fmla="*/ 1274 h 1275"/>
                <a:gd name="T4" fmla="*/ 0 w 1031"/>
                <a:gd name="T5" fmla="*/ 0 h 1275"/>
                <a:gd name="T6" fmla="*/ 1030 w 1031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1030" y="638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0" name="Freeform 48">
              <a:extLst>
                <a:ext uri="{FF2B5EF4-FFF2-40B4-BE49-F238E27FC236}">
                  <a16:creationId xmlns:a16="http://schemas.microsoft.com/office/drawing/2014/main" xmlns="" id="{C5100D89-7C42-B242-B570-4AA58D1EE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2152" y="3413613"/>
              <a:ext cx="913526" cy="1128242"/>
            </a:xfrm>
            <a:custGeom>
              <a:avLst/>
              <a:gdLst>
                <a:gd name="T0" fmla="*/ 0 w 1031"/>
                <a:gd name="T1" fmla="*/ 636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6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81" name="Freeform 52">
              <a:extLst>
                <a:ext uri="{FF2B5EF4-FFF2-40B4-BE49-F238E27FC236}">
                  <a16:creationId xmlns:a16="http://schemas.microsoft.com/office/drawing/2014/main" xmlns="" id="{E645C13D-B4D3-9342-9DF8-4026B3894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4620" y="2847542"/>
              <a:ext cx="913526" cy="1128238"/>
            </a:xfrm>
            <a:custGeom>
              <a:avLst/>
              <a:gdLst>
                <a:gd name="T0" fmla="*/ 0 w 1031"/>
                <a:gd name="T1" fmla="*/ 638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8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2" name="Freeform 55">
              <a:extLst>
                <a:ext uri="{FF2B5EF4-FFF2-40B4-BE49-F238E27FC236}">
                  <a16:creationId xmlns:a16="http://schemas.microsoft.com/office/drawing/2014/main" xmlns="" id="{1B3940B5-9E35-C44C-963A-6ED3FCF54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2152" y="2281466"/>
              <a:ext cx="913526" cy="1132147"/>
            </a:xfrm>
            <a:custGeom>
              <a:avLst/>
              <a:gdLst>
                <a:gd name="T0" fmla="*/ 0 w 1031"/>
                <a:gd name="T1" fmla="*/ 639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9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84" name="Freeform 58">
              <a:extLst>
                <a:ext uri="{FF2B5EF4-FFF2-40B4-BE49-F238E27FC236}">
                  <a16:creationId xmlns:a16="http://schemas.microsoft.com/office/drawing/2014/main" xmlns="" id="{0CD1D165-8AEF-C942-8EB4-762F1E782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4620" y="1715395"/>
              <a:ext cx="913526" cy="1132147"/>
            </a:xfrm>
            <a:custGeom>
              <a:avLst/>
              <a:gdLst>
                <a:gd name="T0" fmla="*/ 0 w 1031"/>
                <a:gd name="T1" fmla="*/ 638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8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5" name="Freeform 62">
              <a:extLst>
                <a:ext uri="{FF2B5EF4-FFF2-40B4-BE49-F238E27FC236}">
                  <a16:creationId xmlns:a16="http://schemas.microsoft.com/office/drawing/2014/main" xmlns="" id="{ECB7CC04-FB93-EE4B-8D0C-0EDD2B361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2152" y="1153229"/>
              <a:ext cx="913526" cy="1128238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6" name="Freeform 69">
              <a:extLst>
                <a:ext uri="{FF2B5EF4-FFF2-40B4-BE49-F238E27FC236}">
                  <a16:creationId xmlns:a16="http://schemas.microsoft.com/office/drawing/2014/main" xmlns="" id="{47651DA5-D0B4-5441-8F49-E9A4E3928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4620" y="1153229"/>
              <a:ext cx="913526" cy="1128238"/>
            </a:xfrm>
            <a:custGeom>
              <a:avLst/>
              <a:gdLst>
                <a:gd name="T0" fmla="*/ 1030 w 1031"/>
                <a:gd name="T1" fmla="*/ 637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7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89" name="Freeform 73">
              <a:extLst>
                <a:ext uri="{FF2B5EF4-FFF2-40B4-BE49-F238E27FC236}">
                  <a16:creationId xmlns:a16="http://schemas.microsoft.com/office/drawing/2014/main" xmlns="" id="{AFBE66DB-4FA0-8547-8921-F7B881CDD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2152" y="2847541"/>
              <a:ext cx="913526" cy="1128238"/>
            </a:xfrm>
            <a:custGeom>
              <a:avLst/>
              <a:gdLst>
                <a:gd name="T0" fmla="*/ 1030 w 1031"/>
                <a:gd name="T1" fmla="*/ 638 h 1275"/>
                <a:gd name="T2" fmla="*/ 0 w 1031"/>
                <a:gd name="T3" fmla="*/ 1274 h 1275"/>
                <a:gd name="T4" fmla="*/ 0 w 1031"/>
                <a:gd name="T5" fmla="*/ 0 h 1275"/>
                <a:gd name="T6" fmla="*/ 1030 w 1031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1030" y="638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1" name="Freeform 76">
              <a:extLst>
                <a:ext uri="{FF2B5EF4-FFF2-40B4-BE49-F238E27FC236}">
                  <a16:creationId xmlns:a16="http://schemas.microsoft.com/office/drawing/2014/main" xmlns="" id="{36EEA579-AC09-AF46-BD74-A8AAEB200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2152" y="1715395"/>
              <a:ext cx="913526" cy="1132147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2" name="Freeform 78">
              <a:extLst>
                <a:ext uri="{FF2B5EF4-FFF2-40B4-BE49-F238E27FC236}">
                  <a16:creationId xmlns:a16="http://schemas.microsoft.com/office/drawing/2014/main" xmlns="" id="{D8DACC09-2617-4940-8BCE-8E7F64E03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4620" y="3413613"/>
              <a:ext cx="913526" cy="1128242"/>
            </a:xfrm>
            <a:custGeom>
              <a:avLst/>
              <a:gdLst>
                <a:gd name="T0" fmla="*/ 1030 w 1031"/>
                <a:gd name="T1" fmla="*/ 636 h 1275"/>
                <a:gd name="T2" fmla="*/ 0 w 1031"/>
                <a:gd name="T3" fmla="*/ 1274 h 1275"/>
                <a:gd name="T4" fmla="*/ 0 w 1031"/>
                <a:gd name="T5" fmla="*/ 0 h 1275"/>
                <a:gd name="T6" fmla="*/ 1030 w 1031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1030" y="636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30" y="6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4" name="Freeform 94">
              <a:extLst>
                <a:ext uri="{FF2B5EF4-FFF2-40B4-BE49-F238E27FC236}">
                  <a16:creationId xmlns:a16="http://schemas.microsoft.com/office/drawing/2014/main" xmlns="" id="{26EA7F01-527D-0242-82EE-E3B96BF6B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4620" y="2281466"/>
              <a:ext cx="913526" cy="1132147"/>
            </a:xfrm>
            <a:custGeom>
              <a:avLst/>
              <a:gdLst>
                <a:gd name="T0" fmla="*/ 1030 w 1031"/>
                <a:gd name="T1" fmla="*/ 639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9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9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6" name="Freeform 96">
              <a:extLst>
                <a:ext uri="{FF2B5EF4-FFF2-40B4-BE49-F238E27FC236}">
                  <a16:creationId xmlns:a16="http://schemas.microsoft.com/office/drawing/2014/main" xmlns="" id="{F862FBFF-8804-1345-AD3F-3FF9EF82A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255" y="3413613"/>
              <a:ext cx="913526" cy="1128242"/>
            </a:xfrm>
            <a:custGeom>
              <a:avLst/>
              <a:gdLst>
                <a:gd name="T0" fmla="*/ 0 w 1031"/>
                <a:gd name="T1" fmla="*/ 636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6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7" name="Freeform 97">
              <a:extLst>
                <a:ext uri="{FF2B5EF4-FFF2-40B4-BE49-F238E27FC236}">
                  <a16:creationId xmlns:a16="http://schemas.microsoft.com/office/drawing/2014/main" xmlns="" id="{6868A07A-BE8B-F243-A61E-CCBD53B6F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255" y="2281466"/>
              <a:ext cx="913526" cy="1132147"/>
            </a:xfrm>
            <a:custGeom>
              <a:avLst/>
              <a:gdLst>
                <a:gd name="T0" fmla="*/ 0 w 1031"/>
                <a:gd name="T1" fmla="*/ 639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9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8" name="Freeform 99">
              <a:extLst>
                <a:ext uri="{FF2B5EF4-FFF2-40B4-BE49-F238E27FC236}">
                  <a16:creationId xmlns:a16="http://schemas.microsoft.com/office/drawing/2014/main" xmlns="" id="{BF43F974-7BA8-A44D-A46E-AF645417D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255" y="1153229"/>
              <a:ext cx="913526" cy="1128238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9" name="Freeform 100">
              <a:extLst>
                <a:ext uri="{FF2B5EF4-FFF2-40B4-BE49-F238E27FC236}">
                  <a16:creationId xmlns:a16="http://schemas.microsoft.com/office/drawing/2014/main" xmlns="" id="{C0BF5268-D311-E340-8620-A7B77BB33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8255" y="1715395"/>
              <a:ext cx="913526" cy="1132147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107" name="Freeform 238">
              <a:extLst>
                <a:ext uri="{FF2B5EF4-FFF2-40B4-BE49-F238E27FC236}">
                  <a16:creationId xmlns:a16="http://schemas.microsoft.com/office/drawing/2014/main" xmlns="" id="{70F2B156-7783-D94A-95AE-24B2C6BDF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1906" y="2272693"/>
              <a:ext cx="913526" cy="1132147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8" name="Freeform 239">
              <a:extLst>
                <a:ext uri="{FF2B5EF4-FFF2-40B4-BE49-F238E27FC236}">
                  <a16:creationId xmlns:a16="http://schemas.microsoft.com/office/drawing/2014/main" xmlns="" id="{BF7E14BC-1E2B-4C40-8B0B-372D697A0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670" y="1706955"/>
              <a:ext cx="913526" cy="1132147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37" name="Freeform 3">
              <a:extLst>
                <a:ext uri="{FF2B5EF4-FFF2-40B4-BE49-F238E27FC236}">
                  <a16:creationId xmlns:a16="http://schemas.microsoft.com/office/drawing/2014/main" xmlns="" id="{9D229B0A-EE57-E94F-A02B-9CE8946863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650433" y="3387333"/>
              <a:ext cx="913526" cy="1132147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45" name="Freeform 62">
              <a:extLst>
                <a:ext uri="{FF2B5EF4-FFF2-40B4-BE49-F238E27FC236}">
                  <a16:creationId xmlns:a16="http://schemas.microsoft.com/office/drawing/2014/main" xmlns="" id="{A9B28327-03DD-794A-B669-263B0832A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625" y="1711005"/>
              <a:ext cx="913526" cy="1128238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70652" y="1704393"/>
            <a:ext cx="58089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spc="113" dirty="0" smtClean="0">
                <a:solidFill>
                  <a:schemeClr val="bg1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ধন্যবাদ</a:t>
            </a:r>
            <a:endParaRPr lang="en-US" sz="13800" b="1" spc="113" dirty="0">
              <a:solidFill>
                <a:schemeClr val="bg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67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931450" y="698282"/>
            <a:ext cx="18133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bn-BD" sz="4400" b="1" dirty="0" smtClean="0">
                <a:solidFill>
                  <a:schemeClr val="tx2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পরিচিতি 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4217" y="1572282"/>
            <a:ext cx="38166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600" b="1" dirty="0" smtClean="0">
                <a:solidFill>
                  <a:schemeClr val="accent1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বাকি আল হাসান  </a:t>
            </a:r>
          </a:p>
          <a:p>
            <a:pPr algn="r"/>
            <a:r>
              <a:rPr lang="bn-BD" sz="2800" b="1" dirty="0" smtClean="0">
                <a:solidFill>
                  <a:schemeClr val="accent1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সহকারি শিক্ষক</a:t>
            </a:r>
            <a:endParaRPr lang="en-US" sz="2800" b="1" dirty="0" smtClean="0">
              <a:solidFill>
                <a:schemeClr val="accent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  <a:p>
            <a:pPr algn="r"/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ea typeface="Lato Light" panose="020F0502020204030203" pitchFamily="34" charset="0"/>
                <a:cs typeface="NikoshBAN" pitchFamily="2" charset="0"/>
              </a:rPr>
              <a:t>চিশতিয়া নুরিয়াদাখিল মাদ্রাসা </a:t>
            </a:r>
          </a:p>
          <a:p>
            <a:pPr algn="r"/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ea typeface="Lato Light" panose="020F0502020204030203" pitchFamily="34" charset="0"/>
                <a:cs typeface="NikoshBAN" pitchFamily="2" charset="0"/>
              </a:rPr>
              <a:t>কালিগঞ্জ, কেরানীগঞ্জ, ঢাকা  </a:t>
            </a:r>
            <a:endParaRPr lang="en-US" sz="2800" dirty="0" smtClean="0">
              <a:solidFill>
                <a:schemeClr val="tx2"/>
              </a:solidFill>
              <a:latin typeface="NikoshBAN" pitchFamily="2" charset="0"/>
              <a:ea typeface="Lato Light" panose="020F0502020204030203" pitchFamily="34" charset="0"/>
              <a:cs typeface="NikoshBAN" pitchFamily="2" charset="0"/>
            </a:endParaRPr>
          </a:p>
          <a:p>
            <a:pPr algn="r"/>
            <a:r>
              <a:rPr lang="bn-BD" sz="2800" b="1" dirty="0" smtClean="0">
                <a:solidFill>
                  <a:schemeClr val="accent1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  </a:t>
            </a:r>
            <a:endParaRPr lang="en-US" sz="2800" b="1" dirty="0">
              <a:solidFill>
                <a:schemeClr val="accent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9164" y="3514269"/>
            <a:ext cx="1965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  <a:latin typeface="Miriam" pitchFamily="34" charset="-79"/>
                <a:ea typeface="Lato Light" panose="020F0502020204030203" pitchFamily="34" charset="0"/>
                <a:cs typeface="Miriam" pitchFamily="34" charset="-79"/>
              </a:rPr>
              <a:t>baqi.liton@gmail.com</a:t>
            </a:r>
            <a:endParaRPr lang="en-US" sz="1600" dirty="0">
              <a:solidFill>
                <a:schemeClr val="tx2"/>
              </a:solidFill>
              <a:latin typeface="Miriam" pitchFamily="34" charset="-79"/>
              <a:ea typeface="Lato Light" panose="020F0502020204030203" pitchFamily="34" charset="0"/>
              <a:cs typeface="Miriam" pitchFamily="34" charset="-79"/>
            </a:endParaRPr>
          </a:p>
        </p:txBody>
      </p:sp>
      <p:pic>
        <p:nvPicPr>
          <p:cNvPr id="64" name="Picture 63" descr="cont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6610" y="1077637"/>
            <a:ext cx="2467202" cy="2967714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-3" y="-6743"/>
            <a:ext cx="9144002" cy="5150243"/>
            <a:chOff x="-3" y="-6743"/>
            <a:chExt cx="9144002" cy="5150243"/>
          </a:xfrm>
        </p:grpSpPr>
        <p:grpSp>
          <p:nvGrpSpPr>
            <p:cNvPr id="65" name="Group 153">
              <a:extLst>
                <a:ext uri="{FF2B5EF4-FFF2-40B4-BE49-F238E27FC236}">
                  <a16:creationId xmlns:a16="http://schemas.microsoft.com/office/drawing/2014/main" xmlns="" id="{6651E558-0111-E942-964A-76F619E6F3E8}"/>
                </a:ext>
              </a:extLst>
            </p:cNvPr>
            <p:cNvGrpSpPr/>
            <p:nvPr/>
          </p:nvGrpSpPr>
          <p:grpSpPr>
            <a:xfrm rot="5400000">
              <a:off x="6273970" y="2273455"/>
              <a:ext cx="5143489" cy="596576"/>
              <a:chOff x="1869557" y="865171"/>
              <a:chExt cx="4790303" cy="782331"/>
            </a:xfrm>
          </p:grpSpPr>
          <p:sp>
            <p:nvSpPr>
              <p:cNvPr id="404" name="Freeform 85">
                <a:extLst>
                  <a:ext uri="{FF2B5EF4-FFF2-40B4-BE49-F238E27FC236}">
                    <a16:creationId xmlns:a16="http://schemas.microsoft.com/office/drawing/2014/main" xmlns="" id="{DFE017A0-10E1-3045-B8D9-10E14120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5" name="Freeform 87">
                <a:extLst>
                  <a:ext uri="{FF2B5EF4-FFF2-40B4-BE49-F238E27FC236}">
                    <a16:creationId xmlns:a16="http://schemas.microsoft.com/office/drawing/2014/main" xmlns="" id="{E85986DC-65CB-FF46-850B-AC662DF47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6" name="Freeform 89">
                <a:extLst>
                  <a:ext uri="{FF2B5EF4-FFF2-40B4-BE49-F238E27FC236}">
                    <a16:creationId xmlns:a16="http://schemas.microsoft.com/office/drawing/2014/main" xmlns="" id="{89F58995-6513-E54C-8CE8-66BC9B4C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7" name="Freeform 91">
                <a:extLst>
                  <a:ext uri="{FF2B5EF4-FFF2-40B4-BE49-F238E27FC236}">
                    <a16:creationId xmlns:a16="http://schemas.microsoft.com/office/drawing/2014/main" xmlns="" id="{6FE9CBB4-B130-1B4D-A82C-A2B726CF3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8" name="Freeform 92">
                <a:extLst>
                  <a:ext uri="{FF2B5EF4-FFF2-40B4-BE49-F238E27FC236}">
                    <a16:creationId xmlns:a16="http://schemas.microsoft.com/office/drawing/2014/main" xmlns="" id="{0CA66EA0-17A9-164A-9CBC-08EA1206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9" name="Freeform 98">
                <a:extLst>
                  <a:ext uri="{FF2B5EF4-FFF2-40B4-BE49-F238E27FC236}">
                    <a16:creationId xmlns:a16="http://schemas.microsoft.com/office/drawing/2014/main" xmlns="" id="{6C237464-9511-9240-8A6C-BD892B3DB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0" name="Freeform 104">
                <a:extLst>
                  <a:ext uri="{FF2B5EF4-FFF2-40B4-BE49-F238E27FC236}">
                    <a16:creationId xmlns:a16="http://schemas.microsoft.com/office/drawing/2014/main" xmlns="" id="{01A71A15-FAD1-9549-9154-9104ADEA5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1" name="Freeform 106">
                <a:extLst>
                  <a:ext uri="{FF2B5EF4-FFF2-40B4-BE49-F238E27FC236}">
                    <a16:creationId xmlns:a16="http://schemas.microsoft.com/office/drawing/2014/main" xmlns="" id="{C6100368-3A81-AC42-9E50-D97423F2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2" name="Freeform 111">
                <a:extLst>
                  <a:ext uri="{FF2B5EF4-FFF2-40B4-BE49-F238E27FC236}">
                    <a16:creationId xmlns:a16="http://schemas.microsoft.com/office/drawing/2014/main" xmlns="" id="{7EC73371-9E61-F043-A87B-E73948DE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3" name="Freeform 112">
                <a:extLst>
                  <a:ext uri="{FF2B5EF4-FFF2-40B4-BE49-F238E27FC236}">
                    <a16:creationId xmlns:a16="http://schemas.microsoft.com/office/drawing/2014/main" xmlns="" id="{63C6E1F2-0D49-384D-8969-6D488C691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4" name="Freeform 115">
                <a:extLst>
                  <a:ext uri="{FF2B5EF4-FFF2-40B4-BE49-F238E27FC236}">
                    <a16:creationId xmlns:a16="http://schemas.microsoft.com/office/drawing/2014/main" xmlns="" id="{929C73CD-FE8B-E146-BEED-24164935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5" name="Freeform 120">
                <a:extLst>
                  <a:ext uri="{FF2B5EF4-FFF2-40B4-BE49-F238E27FC236}">
                    <a16:creationId xmlns:a16="http://schemas.microsoft.com/office/drawing/2014/main" xmlns="" id="{6622893B-D306-B749-8082-614B554D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6" name="Freeform 121">
                <a:extLst>
                  <a:ext uri="{FF2B5EF4-FFF2-40B4-BE49-F238E27FC236}">
                    <a16:creationId xmlns:a16="http://schemas.microsoft.com/office/drawing/2014/main" xmlns="" id="{660C79B0-717E-AB43-8016-1D1A77C9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7" name="Freeform 126">
                <a:extLst>
                  <a:ext uri="{FF2B5EF4-FFF2-40B4-BE49-F238E27FC236}">
                    <a16:creationId xmlns:a16="http://schemas.microsoft.com/office/drawing/2014/main" xmlns="" id="{C5213D50-22BD-AB44-B513-59E0DF79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8" name="Freeform 128">
                <a:extLst>
                  <a:ext uri="{FF2B5EF4-FFF2-40B4-BE49-F238E27FC236}">
                    <a16:creationId xmlns:a16="http://schemas.microsoft.com/office/drawing/2014/main" xmlns="" id="{E6190918-40C5-6145-8D56-1C1841F34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9" name="Freeform 129">
                <a:extLst>
                  <a:ext uri="{FF2B5EF4-FFF2-40B4-BE49-F238E27FC236}">
                    <a16:creationId xmlns:a16="http://schemas.microsoft.com/office/drawing/2014/main" xmlns="" id="{08D79BD6-8F61-4940-842F-1E4DF97A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0" name="Freeform 130">
                <a:extLst>
                  <a:ext uri="{FF2B5EF4-FFF2-40B4-BE49-F238E27FC236}">
                    <a16:creationId xmlns:a16="http://schemas.microsoft.com/office/drawing/2014/main" xmlns="" id="{24A50129-54F0-9641-89F9-37FEC126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1" name="Freeform 131">
                <a:extLst>
                  <a:ext uri="{FF2B5EF4-FFF2-40B4-BE49-F238E27FC236}">
                    <a16:creationId xmlns:a16="http://schemas.microsoft.com/office/drawing/2014/main" xmlns="" id="{00C63B73-8801-E541-BDCF-8BF20F5DD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2" name="Freeform 132">
                <a:extLst>
                  <a:ext uri="{FF2B5EF4-FFF2-40B4-BE49-F238E27FC236}">
                    <a16:creationId xmlns:a16="http://schemas.microsoft.com/office/drawing/2014/main" xmlns="" id="{04675631-98B4-DF43-A9A0-E57BB2A14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3" name="Freeform 135">
                <a:extLst>
                  <a:ext uri="{FF2B5EF4-FFF2-40B4-BE49-F238E27FC236}">
                    <a16:creationId xmlns:a16="http://schemas.microsoft.com/office/drawing/2014/main" xmlns="" id="{7592627F-FB5C-B848-9E68-B82FEE38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4" name="Freeform 136">
                <a:extLst>
                  <a:ext uri="{FF2B5EF4-FFF2-40B4-BE49-F238E27FC236}">
                    <a16:creationId xmlns:a16="http://schemas.microsoft.com/office/drawing/2014/main" xmlns="" id="{8087CBFD-C70E-0043-A5F2-9FB6EF0AD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5" name="Freeform 140">
                <a:extLst>
                  <a:ext uri="{FF2B5EF4-FFF2-40B4-BE49-F238E27FC236}">
                    <a16:creationId xmlns:a16="http://schemas.microsoft.com/office/drawing/2014/main" xmlns="" id="{91B3FADF-A31D-DF46-99BA-63EC9CE6E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6" name="Freeform 141">
                <a:extLst>
                  <a:ext uri="{FF2B5EF4-FFF2-40B4-BE49-F238E27FC236}">
                    <a16:creationId xmlns:a16="http://schemas.microsoft.com/office/drawing/2014/main" xmlns="" id="{D5169880-FE29-C24E-B787-081E81A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7" name="Freeform 143">
                <a:extLst>
                  <a:ext uri="{FF2B5EF4-FFF2-40B4-BE49-F238E27FC236}">
                    <a16:creationId xmlns:a16="http://schemas.microsoft.com/office/drawing/2014/main" xmlns="" id="{0EF06BC4-0AFE-5846-91B9-EAD284FEE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8" name="Freeform 146">
                <a:extLst>
                  <a:ext uri="{FF2B5EF4-FFF2-40B4-BE49-F238E27FC236}">
                    <a16:creationId xmlns:a16="http://schemas.microsoft.com/office/drawing/2014/main" xmlns="" id="{BD5984C0-AC48-9641-9201-237ED3A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9" name="Freeform 147">
                <a:extLst>
                  <a:ext uri="{FF2B5EF4-FFF2-40B4-BE49-F238E27FC236}">
                    <a16:creationId xmlns:a16="http://schemas.microsoft.com/office/drawing/2014/main" xmlns="" id="{C85E5E13-BF40-4A43-A8C9-B4D6602E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0" name="Freeform 149">
                <a:extLst>
                  <a:ext uri="{FF2B5EF4-FFF2-40B4-BE49-F238E27FC236}">
                    <a16:creationId xmlns:a16="http://schemas.microsoft.com/office/drawing/2014/main" xmlns="" id="{DA3FB708-3283-F94E-B4B8-50A7E6E06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1" name="Freeform 150">
                <a:extLst>
                  <a:ext uri="{FF2B5EF4-FFF2-40B4-BE49-F238E27FC236}">
                    <a16:creationId xmlns:a16="http://schemas.microsoft.com/office/drawing/2014/main" xmlns="" id="{899C4C38-AEB3-D94B-8A65-264F964A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2" name="Freeform 156">
                <a:extLst>
                  <a:ext uri="{FF2B5EF4-FFF2-40B4-BE49-F238E27FC236}">
                    <a16:creationId xmlns:a16="http://schemas.microsoft.com/office/drawing/2014/main" xmlns="" id="{D43C373B-93B3-5B47-B028-215BA1326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3" name="Freeform 158">
                <a:extLst>
                  <a:ext uri="{FF2B5EF4-FFF2-40B4-BE49-F238E27FC236}">
                    <a16:creationId xmlns:a16="http://schemas.microsoft.com/office/drawing/2014/main" xmlns="" id="{99189D34-F040-FE48-A3F1-B5985CCA4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4" name="Freeform 161">
                <a:extLst>
                  <a:ext uri="{FF2B5EF4-FFF2-40B4-BE49-F238E27FC236}">
                    <a16:creationId xmlns:a16="http://schemas.microsoft.com/office/drawing/2014/main" xmlns="" id="{F6163559-E4A0-5B41-BF52-21F1D7A7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5" name="Freeform 162">
                <a:extLst>
                  <a:ext uri="{FF2B5EF4-FFF2-40B4-BE49-F238E27FC236}">
                    <a16:creationId xmlns:a16="http://schemas.microsoft.com/office/drawing/2014/main" xmlns="" id="{F881E2EF-0DBE-1241-A67A-D47DB177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6" name="Freeform 163">
                <a:extLst>
                  <a:ext uri="{FF2B5EF4-FFF2-40B4-BE49-F238E27FC236}">
                    <a16:creationId xmlns:a16="http://schemas.microsoft.com/office/drawing/2014/main" xmlns="" id="{24DCE41B-A3B9-B64F-96B0-01568BFBA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7" name="Freeform 164">
                <a:extLst>
                  <a:ext uri="{FF2B5EF4-FFF2-40B4-BE49-F238E27FC236}">
                    <a16:creationId xmlns:a16="http://schemas.microsoft.com/office/drawing/2014/main" xmlns="" id="{948858A9-5DA7-634A-837E-71014F46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8" name="Freeform 166">
                <a:extLst>
                  <a:ext uri="{FF2B5EF4-FFF2-40B4-BE49-F238E27FC236}">
                    <a16:creationId xmlns:a16="http://schemas.microsoft.com/office/drawing/2014/main" xmlns="" id="{F5768737-B595-8648-B8A7-B96E326A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9" name="Freeform 167">
                <a:extLst>
                  <a:ext uri="{FF2B5EF4-FFF2-40B4-BE49-F238E27FC236}">
                    <a16:creationId xmlns:a16="http://schemas.microsoft.com/office/drawing/2014/main" xmlns="" id="{C3748B7A-188A-4B43-A889-D9FCEC9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0" name="Freeform 172">
                <a:extLst>
                  <a:ext uri="{FF2B5EF4-FFF2-40B4-BE49-F238E27FC236}">
                    <a16:creationId xmlns:a16="http://schemas.microsoft.com/office/drawing/2014/main" xmlns="" id="{CC1D80B8-A9FA-4C45-B173-D18CC4A4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1" name="Freeform 173">
                <a:extLst>
                  <a:ext uri="{FF2B5EF4-FFF2-40B4-BE49-F238E27FC236}">
                    <a16:creationId xmlns:a16="http://schemas.microsoft.com/office/drawing/2014/main" xmlns="" id="{84B8EF25-6719-8D41-B812-3DE8529D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2" name="Freeform 178">
                <a:extLst>
                  <a:ext uri="{FF2B5EF4-FFF2-40B4-BE49-F238E27FC236}">
                    <a16:creationId xmlns:a16="http://schemas.microsoft.com/office/drawing/2014/main" xmlns="" id="{D3CE2BAA-DAD5-684A-BD0C-4B1CE1319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3" name="Freeform 180">
                <a:extLst>
                  <a:ext uri="{FF2B5EF4-FFF2-40B4-BE49-F238E27FC236}">
                    <a16:creationId xmlns:a16="http://schemas.microsoft.com/office/drawing/2014/main" xmlns="" id="{F1E1C14F-7B8E-FA46-8990-6895BC6A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4" name="Freeform 181">
                <a:extLst>
                  <a:ext uri="{FF2B5EF4-FFF2-40B4-BE49-F238E27FC236}">
                    <a16:creationId xmlns:a16="http://schemas.microsoft.com/office/drawing/2014/main" xmlns="" id="{80F14241-3EF0-7A48-BDA9-8BD1370A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5" name="Freeform 182">
                <a:extLst>
                  <a:ext uri="{FF2B5EF4-FFF2-40B4-BE49-F238E27FC236}">
                    <a16:creationId xmlns:a16="http://schemas.microsoft.com/office/drawing/2014/main" xmlns="" id="{38788789-C775-2446-A668-AE1669EC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6" name="Freeform 184">
                <a:extLst>
                  <a:ext uri="{FF2B5EF4-FFF2-40B4-BE49-F238E27FC236}">
                    <a16:creationId xmlns:a16="http://schemas.microsoft.com/office/drawing/2014/main" xmlns="" id="{76127273-D27C-EF43-8B5D-5BDD4E59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7" name="Freeform 185">
                <a:extLst>
                  <a:ext uri="{FF2B5EF4-FFF2-40B4-BE49-F238E27FC236}">
                    <a16:creationId xmlns:a16="http://schemas.microsoft.com/office/drawing/2014/main" xmlns="" id="{39CCFDE6-CAB5-7A40-9718-E31B7536D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8" name="Freeform 189">
                <a:extLst>
                  <a:ext uri="{FF2B5EF4-FFF2-40B4-BE49-F238E27FC236}">
                    <a16:creationId xmlns:a16="http://schemas.microsoft.com/office/drawing/2014/main" xmlns="" id="{2DD03305-D050-2F42-BE90-F54EAD5F4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9" name="Freeform 190">
                <a:extLst>
                  <a:ext uri="{FF2B5EF4-FFF2-40B4-BE49-F238E27FC236}">
                    <a16:creationId xmlns:a16="http://schemas.microsoft.com/office/drawing/2014/main" xmlns="" id="{9285F056-5ED4-F144-A92F-CE7AD1352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0" name="Freeform 195">
                <a:extLst>
                  <a:ext uri="{FF2B5EF4-FFF2-40B4-BE49-F238E27FC236}">
                    <a16:creationId xmlns:a16="http://schemas.microsoft.com/office/drawing/2014/main" xmlns="" id="{04A3D433-7B84-0341-A45B-2B9DAA7E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1" name="Freeform 196">
                <a:extLst>
                  <a:ext uri="{FF2B5EF4-FFF2-40B4-BE49-F238E27FC236}">
                    <a16:creationId xmlns:a16="http://schemas.microsoft.com/office/drawing/2014/main" xmlns="" id="{4D9A5050-04D3-8141-9D70-D042F0E24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2" name="Freeform 197">
                <a:extLst>
                  <a:ext uri="{FF2B5EF4-FFF2-40B4-BE49-F238E27FC236}">
                    <a16:creationId xmlns:a16="http://schemas.microsoft.com/office/drawing/2014/main" xmlns="" id="{5EF3AEFB-655B-9244-8712-28657A9B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3" name="Freeform 199">
                <a:extLst>
                  <a:ext uri="{FF2B5EF4-FFF2-40B4-BE49-F238E27FC236}">
                    <a16:creationId xmlns:a16="http://schemas.microsoft.com/office/drawing/2014/main" xmlns="" id="{4E07F530-8FE9-244E-91B4-7EDC0556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4" name="Freeform 203">
                <a:extLst>
                  <a:ext uri="{FF2B5EF4-FFF2-40B4-BE49-F238E27FC236}">
                    <a16:creationId xmlns:a16="http://schemas.microsoft.com/office/drawing/2014/main" xmlns="" id="{94E525AB-CE1B-BF41-8216-058DC70F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5" name="Freeform 204">
                <a:extLst>
                  <a:ext uri="{FF2B5EF4-FFF2-40B4-BE49-F238E27FC236}">
                    <a16:creationId xmlns:a16="http://schemas.microsoft.com/office/drawing/2014/main" xmlns="" id="{817038A2-85BB-E74F-A020-76412CD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6" name="Freeform 455">
                <a:extLst>
                  <a:ext uri="{FF2B5EF4-FFF2-40B4-BE49-F238E27FC236}">
                    <a16:creationId xmlns:a16="http://schemas.microsoft.com/office/drawing/2014/main" xmlns="" id="{8360EA10-8D68-244D-B2B6-A9193E787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7" name="Freeform 456">
                <a:extLst>
                  <a:ext uri="{FF2B5EF4-FFF2-40B4-BE49-F238E27FC236}">
                    <a16:creationId xmlns:a16="http://schemas.microsoft.com/office/drawing/2014/main" xmlns="" id="{A3853655-23EC-D443-866D-3299D395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8" name="Freeform 213">
                <a:extLst>
                  <a:ext uri="{FF2B5EF4-FFF2-40B4-BE49-F238E27FC236}">
                    <a16:creationId xmlns:a16="http://schemas.microsoft.com/office/drawing/2014/main" xmlns="" id="{547E9915-854A-CE44-A758-2FC040FA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9" name="Freeform 216">
                <a:extLst>
                  <a:ext uri="{FF2B5EF4-FFF2-40B4-BE49-F238E27FC236}">
                    <a16:creationId xmlns:a16="http://schemas.microsoft.com/office/drawing/2014/main" xmlns="" id="{58BCCE77-3047-C94A-8C94-86BBAE38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0" name="Freeform 221">
                <a:extLst>
                  <a:ext uri="{FF2B5EF4-FFF2-40B4-BE49-F238E27FC236}">
                    <a16:creationId xmlns:a16="http://schemas.microsoft.com/office/drawing/2014/main" xmlns="" id="{01EE9AE4-1A0F-6443-BCCE-EF7ED4735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461" name="Freeform 222">
                <a:extLst>
                  <a:ext uri="{FF2B5EF4-FFF2-40B4-BE49-F238E27FC236}">
                    <a16:creationId xmlns:a16="http://schemas.microsoft.com/office/drawing/2014/main" xmlns="" id="{4C65C8D8-FE61-184E-808B-B47C65EC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2" name="Freeform 223">
                <a:extLst>
                  <a:ext uri="{FF2B5EF4-FFF2-40B4-BE49-F238E27FC236}">
                    <a16:creationId xmlns:a16="http://schemas.microsoft.com/office/drawing/2014/main" xmlns="" id="{586905E1-FFFE-6344-98FA-6895B1D5C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3" name="Freeform 224">
                <a:extLst>
                  <a:ext uri="{FF2B5EF4-FFF2-40B4-BE49-F238E27FC236}">
                    <a16:creationId xmlns:a16="http://schemas.microsoft.com/office/drawing/2014/main" xmlns="" id="{4D640E60-54DA-0B40-93FE-9F806213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4" name="Freeform 225">
                <a:extLst>
                  <a:ext uri="{FF2B5EF4-FFF2-40B4-BE49-F238E27FC236}">
                    <a16:creationId xmlns:a16="http://schemas.microsoft.com/office/drawing/2014/main" xmlns="" id="{8584720D-8E79-C841-9272-4F81C8C94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5" name="Freeform 227">
                <a:extLst>
                  <a:ext uri="{FF2B5EF4-FFF2-40B4-BE49-F238E27FC236}">
                    <a16:creationId xmlns:a16="http://schemas.microsoft.com/office/drawing/2014/main" xmlns="" id="{C4C4AB0A-40A7-874E-AD10-E6D490E1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6" name="Freeform 228">
                <a:extLst>
                  <a:ext uri="{FF2B5EF4-FFF2-40B4-BE49-F238E27FC236}">
                    <a16:creationId xmlns:a16="http://schemas.microsoft.com/office/drawing/2014/main" xmlns="" id="{34E4BB9D-F3BB-8340-A8FD-CB211970C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7" name="Freeform 230">
                <a:extLst>
                  <a:ext uri="{FF2B5EF4-FFF2-40B4-BE49-F238E27FC236}">
                    <a16:creationId xmlns:a16="http://schemas.microsoft.com/office/drawing/2014/main" xmlns="" id="{9F225E93-5B65-544A-A2CF-45FF2D52D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8" name="Freeform 267">
                <a:extLst>
                  <a:ext uri="{FF2B5EF4-FFF2-40B4-BE49-F238E27FC236}">
                    <a16:creationId xmlns:a16="http://schemas.microsoft.com/office/drawing/2014/main" xmlns="" id="{CFB2E4DD-1E91-6C4B-A40A-9636F8D0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9" name="Freeform 271">
                <a:extLst>
                  <a:ext uri="{FF2B5EF4-FFF2-40B4-BE49-F238E27FC236}">
                    <a16:creationId xmlns:a16="http://schemas.microsoft.com/office/drawing/2014/main" xmlns="" id="{84776430-7B99-C44B-9574-D78E7A3AA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0" name="Freeform 272">
                <a:extLst>
                  <a:ext uri="{FF2B5EF4-FFF2-40B4-BE49-F238E27FC236}">
                    <a16:creationId xmlns:a16="http://schemas.microsoft.com/office/drawing/2014/main" xmlns="" id="{6F3FC123-DA33-914C-B294-AFB4363E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1" name="Freeform 278">
                <a:extLst>
                  <a:ext uri="{FF2B5EF4-FFF2-40B4-BE49-F238E27FC236}">
                    <a16:creationId xmlns:a16="http://schemas.microsoft.com/office/drawing/2014/main" xmlns="" id="{6D68A71B-E9E5-1447-9EB3-5368B881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2" name="Freeform 279">
                <a:extLst>
                  <a:ext uri="{FF2B5EF4-FFF2-40B4-BE49-F238E27FC236}">
                    <a16:creationId xmlns:a16="http://schemas.microsoft.com/office/drawing/2014/main" xmlns="" id="{04AF7653-0A7E-6F47-AF58-C817F6DB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3" name="Freeform 280">
                <a:extLst>
                  <a:ext uri="{FF2B5EF4-FFF2-40B4-BE49-F238E27FC236}">
                    <a16:creationId xmlns:a16="http://schemas.microsoft.com/office/drawing/2014/main" xmlns="" id="{1F77933A-2419-DB49-A057-981206C3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4" name="Freeform 281">
                <a:extLst>
                  <a:ext uri="{FF2B5EF4-FFF2-40B4-BE49-F238E27FC236}">
                    <a16:creationId xmlns:a16="http://schemas.microsoft.com/office/drawing/2014/main" xmlns="" id="{491D0F9E-448C-BB44-BDDB-671CEED07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5" name="Freeform 282">
                <a:extLst>
                  <a:ext uri="{FF2B5EF4-FFF2-40B4-BE49-F238E27FC236}">
                    <a16:creationId xmlns:a16="http://schemas.microsoft.com/office/drawing/2014/main" xmlns="" id="{D38DE738-8D5B-A645-924F-8994D2C57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6" name="Freeform 285">
                <a:extLst>
                  <a:ext uri="{FF2B5EF4-FFF2-40B4-BE49-F238E27FC236}">
                    <a16:creationId xmlns:a16="http://schemas.microsoft.com/office/drawing/2014/main" xmlns="" id="{CFBCABBB-96DD-8C46-9986-030EAC3D5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7" name="Freeform 286">
                <a:extLst>
                  <a:ext uri="{FF2B5EF4-FFF2-40B4-BE49-F238E27FC236}">
                    <a16:creationId xmlns:a16="http://schemas.microsoft.com/office/drawing/2014/main" xmlns="" id="{2A73EDA5-98E3-C54E-A44E-26D4149E8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8" name="Freeform 289">
                <a:extLst>
                  <a:ext uri="{FF2B5EF4-FFF2-40B4-BE49-F238E27FC236}">
                    <a16:creationId xmlns:a16="http://schemas.microsoft.com/office/drawing/2014/main" xmlns="" id="{A489936F-8A84-4845-8E97-79A7CE2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9" name="Freeform 290">
                <a:extLst>
                  <a:ext uri="{FF2B5EF4-FFF2-40B4-BE49-F238E27FC236}">
                    <a16:creationId xmlns:a16="http://schemas.microsoft.com/office/drawing/2014/main" xmlns="" id="{8EE66092-4BE7-3241-964C-7C9F4CCC7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0" name="Freeform 292">
                <a:extLst>
                  <a:ext uri="{FF2B5EF4-FFF2-40B4-BE49-F238E27FC236}">
                    <a16:creationId xmlns:a16="http://schemas.microsoft.com/office/drawing/2014/main" xmlns="" id="{109DBE25-3E07-774C-BEBE-2859B615F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1" name="Freeform 297">
                <a:extLst>
                  <a:ext uri="{FF2B5EF4-FFF2-40B4-BE49-F238E27FC236}">
                    <a16:creationId xmlns:a16="http://schemas.microsoft.com/office/drawing/2014/main" xmlns="" id="{B96C6F8A-039A-D54E-89B6-EC3F04B47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2" name="Freeform 298">
                <a:extLst>
                  <a:ext uri="{FF2B5EF4-FFF2-40B4-BE49-F238E27FC236}">
                    <a16:creationId xmlns:a16="http://schemas.microsoft.com/office/drawing/2014/main" xmlns="" id="{58DEEE96-1F60-1248-BF5A-39C92D680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3" name="Freeform 300">
                <a:extLst>
                  <a:ext uri="{FF2B5EF4-FFF2-40B4-BE49-F238E27FC236}">
                    <a16:creationId xmlns:a16="http://schemas.microsoft.com/office/drawing/2014/main" xmlns="" id="{27F82557-EF4E-E94B-848D-77F11D73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4" name="Freeform 301">
                <a:extLst>
                  <a:ext uri="{FF2B5EF4-FFF2-40B4-BE49-F238E27FC236}">
                    <a16:creationId xmlns:a16="http://schemas.microsoft.com/office/drawing/2014/main" xmlns="" id="{C80DF605-2F23-4C4D-9AE2-1DAB6CD97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5" name="Freeform 307">
                <a:extLst>
                  <a:ext uri="{FF2B5EF4-FFF2-40B4-BE49-F238E27FC236}">
                    <a16:creationId xmlns:a16="http://schemas.microsoft.com/office/drawing/2014/main" xmlns="" id="{D867ABD3-4EB8-6246-B676-CC3BFA37D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6" name="Freeform 309">
                <a:extLst>
                  <a:ext uri="{FF2B5EF4-FFF2-40B4-BE49-F238E27FC236}">
                    <a16:creationId xmlns:a16="http://schemas.microsoft.com/office/drawing/2014/main" xmlns="" id="{7C440CD2-C9BC-AE4E-BD4A-904D7889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487" name="Freeform 312">
                <a:extLst>
                  <a:ext uri="{FF2B5EF4-FFF2-40B4-BE49-F238E27FC236}">
                    <a16:creationId xmlns:a16="http://schemas.microsoft.com/office/drawing/2014/main" xmlns="" id="{59BDFB5C-A059-B647-B3A0-99EE292C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8" name="Freeform 313">
                <a:extLst>
                  <a:ext uri="{FF2B5EF4-FFF2-40B4-BE49-F238E27FC236}">
                    <a16:creationId xmlns:a16="http://schemas.microsoft.com/office/drawing/2014/main" xmlns="" id="{8986D50B-A1F4-3F4A-96B0-04645EC9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9" name="Freeform 314">
                <a:extLst>
                  <a:ext uri="{FF2B5EF4-FFF2-40B4-BE49-F238E27FC236}">
                    <a16:creationId xmlns:a16="http://schemas.microsoft.com/office/drawing/2014/main" xmlns="" id="{916F330A-888C-7145-9A4A-970C98427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0" name="Freeform 315">
                <a:extLst>
                  <a:ext uri="{FF2B5EF4-FFF2-40B4-BE49-F238E27FC236}">
                    <a16:creationId xmlns:a16="http://schemas.microsoft.com/office/drawing/2014/main" xmlns="" id="{46B5A08B-A56D-CD44-A06F-BD45D34B5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1" name="Freeform 317">
                <a:extLst>
                  <a:ext uri="{FF2B5EF4-FFF2-40B4-BE49-F238E27FC236}">
                    <a16:creationId xmlns:a16="http://schemas.microsoft.com/office/drawing/2014/main" xmlns="" id="{7FEA9269-482C-434F-89D1-BFFF2D11E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2" name="Freeform 318">
                <a:extLst>
                  <a:ext uri="{FF2B5EF4-FFF2-40B4-BE49-F238E27FC236}">
                    <a16:creationId xmlns:a16="http://schemas.microsoft.com/office/drawing/2014/main" xmlns="" id="{CD2A4AA1-6C47-6D42-90B5-27A8C6C3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3" name="Freeform 322">
                <a:extLst>
                  <a:ext uri="{FF2B5EF4-FFF2-40B4-BE49-F238E27FC236}">
                    <a16:creationId xmlns:a16="http://schemas.microsoft.com/office/drawing/2014/main" xmlns="" id="{93F64C18-886D-9C4C-BE9D-C5A01A0C0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4" name="Freeform 325">
                <a:extLst>
                  <a:ext uri="{FF2B5EF4-FFF2-40B4-BE49-F238E27FC236}">
                    <a16:creationId xmlns:a16="http://schemas.microsoft.com/office/drawing/2014/main" xmlns="" id="{D7728368-9DA6-0A46-AC70-B7551371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5" name="Freeform 326">
                <a:extLst>
                  <a:ext uri="{FF2B5EF4-FFF2-40B4-BE49-F238E27FC236}">
                    <a16:creationId xmlns:a16="http://schemas.microsoft.com/office/drawing/2014/main" xmlns="" id="{A7743AA1-E788-A840-BC36-B89EEDD18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6" name="Freeform 328">
                <a:extLst>
                  <a:ext uri="{FF2B5EF4-FFF2-40B4-BE49-F238E27FC236}">
                    <a16:creationId xmlns:a16="http://schemas.microsoft.com/office/drawing/2014/main" xmlns="" id="{DFBB9994-9BBA-744A-8A8B-CBCCFAA5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66" name="Group 247">
              <a:extLst>
                <a:ext uri="{FF2B5EF4-FFF2-40B4-BE49-F238E27FC236}">
                  <a16:creationId xmlns:a16="http://schemas.microsoft.com/office/drawing/2014/main" xmlns="" id="{ABCA97E8-617D-E045-8819-3A9F9B8BCF8F}"/>
                </a:ext>
              </a:extLst>
            </p:cNvPr>
            <p:cNvGrpSpPr/>
            <p:nvPr/>
          </p:nvGrpSpPr>
          <p:grpSpPr>
            <a:xfrm rot="10800000">
              <a:off x="-15" y="4600731"/>
              <a:ext cx="9144010" cy="542764"/>
              <a:chOff x="1869557" y="865171"/>
              <a:chExt cx="4790303" cy="782331"/>
            </a:xfrm>
          </p:grpSpPr>
          <p:sp>
            <p:nvSpPr>
              <p:cNvPr id="311" name="Freeform 85">
                <a:extLst>
                  <a:ext uri="{FF2B5EF4-FFF2-40B4-BE49-F238E27FC236}">
                    <a16:creationId xmlns:a16="http://schemas.microsoft.com/office/drawing/2014/main" xmlns="" id="{F1FA0CD2-7A23-8944-86F5-7306E88B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2" name="Freeform 87">
                <a:extLst>
                  <a:ext uri="{FF2B5EF4-FFF2-40B4-BE49-F238E27FC236}">
                    <a16:creationId xmlns:a16="http://schemas.microsoft.com/office/drawing/2014/main" xmlns="" id="{99123340-33CA-6640-9C13-706A4F95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3" name="Freeform 89">
                <a:extLst>
                  <a:ext uri="{FF2B5EF4-FFF2-40B4-BE49-F238E27FC236}">
                    <a16:creationId xmlns:a16="http://schemas.microsoft.com/office/drawing/2014/main" xmlns="" id="{383AEE25-1ABD-A94A-A59B-A429CFE67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4" name="Freeform 91">
                <a:extLst>
                  <a:ext uri="{FF2B5EF4-FFF2-40B4-BE49-F238E27FC236}">
                    <a16:creationId xmlns:a16="http://schemas.microsoft.com/office/drawing/2014/main" xmlns="" id="{A7090ADB-54E4-8645-A252-404985BD9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5" name="Freeform 92">
                <a:extLst>
                  <a:ext uri="{FF2B5EF4-FFF2-40B4-BE49-F238E27FC236}">
                    <a16:creationId xmlns:a16="http://schemas.microsoft.com/office/drawing/2014/main" xmlns="" id="{3EA5C77B-01E8-E54A-801C-B9D9355CA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6" name="Freeform 98">
                <a:extLst>
                  <a:ext uri="{FF2B5EF4-FFF2-40B4-BE49-F238E27FC236}">
                    <a16:creationId xmlns:a16="http://schemas.microsoft.com/office/drawing/2014/main" xmlns="" id="{19A748DD-78F7-3F43-A9A2-E1011B45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7" name="Freeform 104">
                <a:extLst>
                  <a:ext uri="{FF2B5EF4-FFF2-40B4-BE49-F238E27FC236}">
                    <a16:creationId xmlns:a16="http://schemas.microsoft.com/office/drawing/2014/main" xmlns="" id="{73EDFBF9-FECC-B04F-968A-2CE8E2F1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8" name="Freeform 106">
                <a:extLst>
                  <a:ext uri="{FF2B5EF4-FFF2-40B4-BE49-F238E27FC236}">
                    <a16:creationId xmlns:a16="http://schemas.microsoft.com/office/drawing/2014/main" xmlns="" id="{B086AF46-22F7-F148-AFC1-0137CA4DD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9" name="Freeform 111">
                <a:extLst>
                  <a:ext uri="{FF2B5EF4-FFF2-40B4-BE49-F238E27FC236}">
                    <a16:creationId xmlns:a16="http://schemas.microsoft.com/office/drawing/2014/main" xmlns="" id="{44AAF186-A1DA-9046-9AD7-ADC8F7D0F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0" name="Freeform 112">
                <a:extLst>
                  <a:ext uri="{FF2B5EF4-FFF2-40B4-BE49-F238E27FC236}">
                    <a16:creationId xmlns:a16="http://schemas.microsoft.com/office/drawing/2014/main" xmlns="" id="{F82D7232-6913-6349-A856-768C7D803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1" name="Freeform 115">
                <a:extLst>
                  <a:ext uri="{FF2B5EF4-FFF2-40B4-BE49-F238E27FC236}">
                    <a16:creationId xmlns:a16="http://schemas.microsoft.com/office/drawing/2014/main" xmlns="" id="{A7275B08-2713-8B48-938C-68BAC287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2" name="Freeform 120">
                <a:extLst>
                  <a:ext uri="{FF2B5EF4-FFF2-40B4-BE49-F238E27FC236}">
                    <a16:creationId xmlns:a16="http://schemas.microsoft.com/office/drawing/2014/main" xmlns="" id="{DB2E2EB0-8E54-5F4B-8346-AD5D1CA41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3" name="Freeform 121">
                <a:extLst>
                  <a:ext uri="{FF2B5EF4-FFF2-40B4-BE49-F238E27FC236}">
                    <a16:creationId xmlns:a16="http://schemas.microsoft.com/office/drawing/2014/main" xmlns="" id="{6B07157B-7E06-A848-9D94-43CEB9F89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4" name="Freeform 126">
                <a:extLst>
                  <a:ext uri="{FF2B5EF4-FFF2-40B4-BE49-F238E27FC236}">
                    <a16:creationId xmlns:a16="http://schemas.microsoft.com/office/drawing/2014/main" xmlns="" id="{CC0CC11A-B89D-474A-899E-0A2799A44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5" name="Freeform 128">
                <a:extLst>
                  <a:ext uri="{FF2B5EF4-FFF2-40B4-BE49-F238E27FC236}">
                    <a16:creationId xmlns:a16="http://schemas.microsoft.com/office/drawing/2014/main" xmlns="" id="{A76B2846-72CB-C744-B0DE-B5DBBF16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6" name="Freeform 129">
                <a:extLst>
                  <a:ext uri="{FF2B5EF4-FFF2-40B4-BE49-F238E27FC236}">
                    <a16:creationId xmlns:a16="http://schemas.microsoft.com/office/drawing/2014/main" xmlns="" id="{5B0ADDAD-1C96-C348-8340-B32A573B5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7" name="Freeform 130">
                <a:extLst>
                  <a:ext uri="{FF2B5EF4-FFF2-40B4-BE49-F238E27FC236}">
                    <a16:creationId xmlns:a16="http://schemas.microsoft.com/office/drawing/2014/main" xmlns="" id="{8A703566-8A23-3C47-B05A-2D59B09FB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8" name="Freeform 131">
                <a:extLst>
                  <a:ext uri="{FF2B5EF4-FFF2-40B4-BE49-F238E27FC236}">
                    <a16:creationId xmlns:a16="http://schemas.microsoft.com/office/drawing/2014/main" xmlns="" id="{763CDAE3-9E71-AF48-AD6D-BF4288C1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9" name="Freeform 132">
                <a:extLst>
                  <a:ext uri="{FF2B5EF4-FFF2-40B4-BE49-F238E27FC236}">
                    <a16:creationId xmlns:a16="http://schemas.microsoft.com/office/drawing/2014/main" xmlns="" id="{8FCF346B-D0EB-154A-B9A7-B3D1277B7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0" name="Freeform 135">
                <a:extLst>
                  <a:ext uri="{FF2B5EF4-FFF2-40B4-BE49-F238E27FC236}">
                    <a16:creationId xmlns:a16="http://schemas.microsoft.com/office/drawing/2014/main" xmlns="" id="{BA0C6138-7196-9F4A-B2E3-810BD60E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1" name="Freeform 136">
                <a:extLst>
                  <a:ext uri="{FF2B5EF4-FFF2-40B4-BE49-F238E27FC236}">
                    <a16:creationId xmlns:a16="http://schemas.microsoft.com/office/drawing/2014/main" xmlns="" id="{438A62BB-5438-F140-A2BC-6AEA97EB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2" name="Freeform 140">
                <a:extLst>
                  <a:ext uri="{FF2B5EF4-FFF2-40B4-BE49-F238E27FC236}">
                    <a16:creationId xmlns:a16="http://schemas.microsoft.com/office/drawing/2014/main" xmlns="" id="{2306A5F4-749F-7049-A872-37B4A562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3" name="Freeform 141">
                <a:extLst>
                  <a:ext uri="{FF2B5EF4-FFF2-40B4-BE49-F238E27FC236}">
                    <a16:creationId xmlns:a16="http://schemas.microsoft.com/office/drawing/2014/main" xmlns="" id="{026CFE5D-3E57-684C-9605-A4D67ED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4" name="Freeform 143">
                <a:extLst>
                  <a:ext uri="{FF2B5EF4-FFF2-40B4-BE49-F238E27FC236}">
                    <a16:creationId xmlns:a16="http://schemas.microsoft.com/office/drawing/2014/main" xmlns="" id="{F41106F7-20A9-9144-8AA3-0EE6046D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5" name="Freeform 146">
                <a:extLst>
                  <a:ext uri="{FF2B5EF4-FFF2-40B4-BE49-F238E27FC236}">
                    <a16:creationId xmlns:a16="http://schemas.microsoft.com/office/drawing/2014/main" xmlns="" id="{4BCD6B71-6C8F-7647-A2BD-04988175C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6" name="Freeform 147">
                <a:extLst>
                  <a:ext uri="{FF2B5EF4-FFF2-40B4-BE49-F238E27FC236}">
                    <a16:creationId xmlns:a16="http://schemas.microsoft.com/office/drawing/2014/main" xmlns="" id="{DDBE50FB-83CB-5949-A1BC-7270BAC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7" name="Freeform 149">
                <a:extLst>
                  <a:ext uri="{FF2B5EF4-FFF2-40B4-BE49-F238E27FC236}">
                    <a16:creationId xmlns:a16="http://schemas.microsoft.com/office/drawing/2014/main" xmlns="" id="{8EF3EB71-DBE6-3D48-B7E3-8D468305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8" name="Freeform 150">
                <a:extLst>
                  <a:ext uri="{FF2B5EF4-FFF2-40B4-BE49-F238E27FC236}">
                    <a16:creationId xmlns:a16="http://schemas.microsoft.com/office/drawing/2014/main" xmlns="" id="{CD8476EF-5331-D647-9EDF-08C8801B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9" name="Freeform 156">
                <a:extLst>
                  <a:ext uri="{FF2B5EF4-FFF2-40B4-BE49-F238E27FC236}">
                    <a16:creationId xmlns:a16="http://schemas.microsoft.com/office/drawing/2014/main" xmlns="" id="{F67A35BC-2226-4241-B600-E665E16C5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0" name="Freeform 158">
                <a:extLst>
                  <a:ext uri="{FF2B5EF4-FFF2-40B4-BE49-F238E27FC236}">
                    <a16:creationId xmlns:a16="http://schemas.microsoft.com/office/drawing/2014/main" xmlns="" id="{61F64A9A-2927-9843-9F23-45B7067F0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1" name="Freeform 161">
                <a:extLst>
                  <a:ext uri="{FF2B5EF4-FFF2-40B4-BE49-F238E27FC236}">
                    <a16:creationId xmlns:a16="http://schemas.microsoft.com/office/drawing/2014/main" xmlns="" id="{9089D2BC-0BBF-AB4E-B806-B65AD5F6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2" name="Freeform 162">
                <a:extLst>
                  <a:ext uri="{FF2B5EF4-FFF2-40B4-BE49-F238E27FC236}">
                    <a16:creationId xmlns:a16="http://schemas.microsoft.com/office/drawing/2014/main" xmlns="" id="{DE800817-DD5E-5745-BC48-268464364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3" name="Freeform 163">
                <a:extLst>
                  <a:ext uri="{FF2B5EF4-FFF2-40B4-BE49-F238E27FC236}">
                    <a16:creationId xmlns:a16="http://schemas.microsoft.com/office/drawing/2014/main" xmlns="" id="{D0B02050-BC7B-D948-96A3-F25AA287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4" name="Freeform 164">
                <a:extLst>
                  <a:ext uri="{FF2B5EF4-FFF2-40B4-BE49-F238E27FC236}">
                    <a16:creationId xmlns:a16="http://schemas.microsoft.com/office/drawing/2014/main" xmlns="" id="{E9BDFB9C-B7CE-C04B-AE3F-0FE4429F5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5" name="Freeform 166">
                <a:extLst>
                  <a:ext uri="{FF2B5EF4-FFF2-40B4-BE49-F238E27FC236}">
                    <a16:creationId xmlns:a16="http://schemas.microsoft.com/office/drawing/2014/main" xmlns="" id="{1CCE27B7-D73C-BF45-A3A6-53702143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6" name="Freeform 167">
                <a:extLst>
                  <a:ext uri="{FF2B5EF4-FFF2-40B4-BE49-F238E27FC236}">
                    <a16:creationId xmlns:a16="http://schemas.microsoft.com/office/drawing/2014/main" xmlns="" id="{0E72C4A0-FD35-0646-88FB-EEE7C91E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7" name="Freeform 172">
                <a:extLst>
                  <a:ext uri="{FF2B5EF4-FFF2-40B4-BE49-F238E27FC236}">
                    <a16:creationId xmlns:a16="http://schemas.microsoft.com/office/drawing/2014/main" xmlns="" id="{2DFF3D21-D86A-5046-B628-2DC688C4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8" name="Freeform 173">
                <a:extLst>
                  <a:ext uri="{FF2B5EF4-FFF2-40B4-BE49-F238E27FC236}">
                    <a16:creationId xmlns:a16="http://schemas.microsoft.com/office/drawing/2014/main" xmlns="" id="{80EB5D6C-22DB-EE4D-89DB-BA845A819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9" name="Freeform 178">
                <a:extLst>
                  <a:ext uri="{FF2B5EF4-FFF2-40B4-BE49-F238E27FC236}">
                    <a16:creationId xmlns:a16="http://schemas.microsoft.com/office/drawing/2014/main" xmlns="" id="{653DFE6A-B62E-3347-BF89-129F9DD6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0" name="Freeform 180">
                <a:extLst>
                  <a:ext uri="{FF2B5EF4-FFF2-40B4-BE49-F238E27FC236}">
                    <a16:creationId xmlns:a16="http://schemas.microsoft.com/office/drawing/2014/main" xmlns="" id="{A6ED3479-C306-7F4F-B49B-FF840015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1" name="Freeform 181">
                <a:extLst>
                  <a:ext uri="{FF2B5EF4-FFF2-40B4-BE49-F238E27FC236}">
                    <a16:creationId xmlns:a16="http://schemas.microsoft.com/office/drawing/2014/main" xmlns="" id="{48253CF6-ADC1-D743-8BF3-49965AE62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2" name="Freeform 182">
                <a:extLst>
                  <a:ext uri="{FF2B5EF4-FFF2-40B4-BE49-F238E27FC236}">
                    <a16:creationId xmlns:a16="http://schemas.microsoft.com/office/drawing/2014/main" xmlns="" id="{46B28A5E-51D7-E54D-82B6-34D5CF3B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3" name="Freeform 184">
                <a:extLst>
                  <a:ext uri="{FF2B5EF4-FFF2-40B4-BE49-F238E27FC236}">
                    <a16:creationId xmlns:a16="http://schemas.microsoft.com/office/drawing/2014/main" xmlns="" id="{24C7218C-BEEE-8943-88B9-70E02B92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4" name="Freeform 185">
                <a:extLst>
                  <a:ext uri="{FF2B5EF4-FFF2-40B4-BE49-F238E27FC236}">
                    <a16:creationId xmlns:a16="http://schemas.microsoft.com/office/drawing/2014/main" xmlns="" id="{57C3047F-236B-3348-B33A-FAAF3B4F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5" name="Freeform 189">
                <a:extLst>
                  <a:ext uri="{FF2B5EF4-FFF2-40B4-BE49-F238E27FC236}">
                    <a16:creationId xmlns:a16="http://schemas.microsoft.com/office/drawing/2014/main" xmlns="" id="{6CF2604B-EDD0-9848-BE55-510676A6C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6" name="Freeform 190">
                <a:extLst>
                  <a:ext uri="{FF2B5EF4-FFF2-40B4-BE49-F238E27FC236}">
                    <a16:creationId xmlns:a16="http://schemas.microsoft.com/office/drawing/2014/main" xmlns="" id="{65011003-0CD9-7745-8414-57FEAD3F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7" name="Freeform 195">
                <a:extLst>
                  <a:ext uri="{FF2B5EF4-FFF2-40B4-BE49-F238E27FC236}">
                    <a16:creationId xmlns:a16="http://schemas.microsoft.com/office/drawing/2014/main" xmlns="" id="{401A5D19-9FD5-EA4A-9F59-59BFBEF6B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8" name="Freeform 196">
                <a:extLst>
                  <a:ext uri="{FF2B5EF4-FFF2-40B4-BE49-F238E27FC236}">
                    <a16:creationId xmlns:a16="http://schemas.microsoft.com/office/drawing/2014/main" xmlns="" id="{52664BE6-7A76-654C-AD09-BB158C22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9" name="Freeform 197">
                <a:extLst>
                  <a:ext uri="{FF2B5EF4-FFF2-40B4-BE49-F238E27FC236}">
                    <a16:creationId xmlns:a16="http://schemas.microsoft.com/office/drawing/2014/main" xmlns="" id="{9B2024AE-9B56-3940-89F4-C2AE6FA0F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0" name="Freeform 199">
                <a:extLst>
                  <a:ext uri="{FF2B5EF4-FFF2-40B4-BE49-F238E27FC236}">
                    <a16:creationId xmlns:a16="http://schemas.microsoft.com/office/drawing/2014/main" xmlns="" id="{F3642307-EAA3-1C4F-94A8-546A6A72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1" name="Freeform 203">
                <a:extLst>
                  <a:ext uri="{FF2B5EF4-FFF2-40B4-BE49-F238E27FC236}">
                    <a16:creationId xmlns:a16="http://schemas.microsoft.com/office/drawing/2014/main" xmlns="" id="{5D001642-33E9-5842-B070-50F715F08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2" name="Freeform 204">
                <a:extLst>
                  <a:ext uri="{FF2B5EF4-FFF2-40B4-BE49-F238E27FC236}">
                    <a16:creationId xmlns:a16="http://schemas.microsoft.com/office/drawing/2014/main" xmlns="" id="{FB0F36A2-E1C7-EE47-A376-ACDB2AD4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3" name="Freeform 362">
                <a:extLst>
                  <a:ext uri="{FF2B5EF4-FFF2-40B4-BE49-F238E27FC236}">
                    <a16:creationId xmlns:a16="http://schemas.microsoft.com/office/drawing/2014/main" xmlns="" id="{D203E2E3-E5C1-124A-8BA6-DCC1C30BE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4" name="Freeform 363">
                <a:extLst>
                  <a:ext uri="{FF2B5EF4-FFF2-40B4-BE49-F238E27FC236}">
                    <a16:creationId xmlns:a16="http://schemas.microsoft.com/office/drawing/2014/main" xmlns="" id="{CC657FAC-22A2-5547-875C-146D0F589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5" name="Freeform 213">
                <a:extLst>
                  <a:ext uri="{FF2B5EF4-FFF2-40B4-BE49-F238E27FC236}">
                    <a16:creationId xmlns:a16="http://schemas.microsoft.com/office/drawing/2014/main" xmlns="" id="{E6F0D289-3818-9C4D-BA61-4125397C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6" name="Freeform 216">
                <a:extLst>
                  <a:ext uri="{FF2B5EF4-FFF2-40B4-BE49-F238E27FC236}">
                    <a16:creationId xmlns:a16="http://schemas.microsoft.com/office/drawing/2014/main" xmlns="" id="{605B1511-8817-AF4B-81B6-3B698C735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7" name="Freeform 221">
                <a:extLst>
                  <a:ext uri="{FF2B5EF4-FFF2-40B4-BE49-F238E27FC236}">
                    <a16:creationId xmlns:a16="http://schemas.microsoft.com/office/drawing/2014/main" xmlns="" id="{9EBE511A-D800-9048-8BA0-C17822A09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68" name="Freeform 222">
                <a:extLst>
                  <a:ext uri="{FF2B5EF4-FFF2-40B4-BE49-F238E27FC236}">
                    <a16:creationId xmlns:a16="http://schemas.microsoft.com/office/drawing/2014/main" xmlns="" id="{42637EEB-9C31-4C40-82FE-B778BAFA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9" name="Freeform 223">
                <a:extLst>
                  <a:ext uri="{FF2B5EF4-FFF2-40B4-BE49-F238E27FC236}">
                    <a16:creationId xmlns:a16="http://schemas.microsoft.com/office/drawing/2014/main" xmlns="" id="{A56C8492-6448-5447-A229-F30389CF2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0" name="Freeform 224">
                <a:extLst>
                  <a:ext uri="{FF2B5EF4-FFF2-40B4-BE49-F238E27FC236}">
                    <a16:creationId xmlns:a16="http://schemas.microsoft.com/office/drawing/2014/main" xmlns="" id="{0500B393-D9BF-C14A-8619-A80CE82D4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1" name="Freeform 225">
                <a:extLst>
                  <a:ext uri="{FF2B5EF4-FFF2-40B4-BE49-F238E27FC236}">
                    <a16:creationId xmlns:a16="http://schemas.microsoft.com/office/drawing/2014/main" xmlns="" id="{BFB50098-8A33-6C4A-AF29-B0FBC0B4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2" name="Freeform 227">
                <a:extLst>
                  <a:ext uri="{FF2B5EF4-FFF2-40B4-BE49-F238E27FC236}">
                    <a16:creationId xmlns:a16="http://schemas.microsoft.com/office/drawing/2014/main" xmlns="" id="{F268B868-0F8A-0145-92D3-4AFA8381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3" name="Freeform 228">
                <a:extLst>
                  <a:ext uri="{FF2B5EF4-FFF2-40B4-BE49-F238E27FC236}">
                    <a16:creationId xmlns:a16="http://schemas.microsoft.com/office/drawing/2014/main" xmlns="" id="{F64747D7-272D-E44F-B20D-FA332BB86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4" name="Freeform 230">
                <a:extLst>
                  <a:ext uri="{FF2B5EF4-FFF2-40B4-BE49-F238E27FC236}">
                    <a16:creationId xmlns:a16="http://schemas.microsoft.com/office/drawing/2014/main" xmlns="" id="{A0F7DFF1-CC74-384F-887C-9898E203C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5" name="Freeform 267">
                <a:extLst>
                  <a:ext uri="{FF2B5EF4-FFF2-40B4-BE49-F238E27FC236}">
                    <a16:creationId xmlns:a16="http://schemas.microsoft.com/office/drawing/2014/main" xmlns="" id="{37BAF730-F29F-FB4D-A786-A65FBC973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6" name="Freeform 271">
                <a:extLst>
                  <a:ext uri="{FF2B5EF4-FFF2-40B4-BE49-F238E27FC236}">
                    <a16:creationId xmlns:a16="http://schemas.microsoft.com/office/drawing/2014/main" xmlns="" id="{A49A9397-7EF4-3447-AE30-57DD3FC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7" name="Freeform 272">
                <a:extLst>
                  <a:ext uri="{FF2B5EF4-FFF2-40B4-BE49-F238E27FC236}">
                    <a16:creationId xmlns:a16="http://schemas.microsoft.com/office/drawing/2014/main" xmlns="" id="{5BD75805-7B62-8F49-9137-9777C9264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8" name="Freeform 278">
                <a:extLst>
                  <a:ext uri="{FF2B5EF4-FFF2-40B4-BE49-F238E27FC236}">
                    <a16:creationId xmlns:a16="http://schemas.microsoft.com/office/drawing/2014/main" xmlns="" id="{759B691E-C72E-8344-932A-0ACB4F911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9" name="Freeform 279">
                <a:extLst>
                  <a:ext uri="{FF2B5EF4-FFF2-40B4-BE49-F238E27FC236}">
                    <a16:creationId xmlns:a16="http://schemas.microsoft.com/office/drawing/2014/main" xmlns="" id="{771F77BC-F8D1-414E-830C-F04ABFC4E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0" name="Freeform 280">
                <a:extLst>
                  <a:ext uri="{FF2B5EF4-FFF2-40B4-BE49-F238E27FC236}">
                    <a16:creationId xmlns:a16="http://schemas.microsoft.com/office/drawing/2014/main" xmlns="" id="{FC2480CF-1EB4-8044-92A7-5B76F2013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1" name="Freeform 281">
                <a:extLst>
                  <a:ext uri="{FF2B5EF4-FFF2-40B4-BE49-F238E27FC236}">
                    <a16:creationId xmlns:a16="http://schemas.microsoft.com/office/drawing/2014/main" xmlns="" id="{45CBE93C-85F5-2E42-8E1D-0E139BA4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2" name="Freeform 282">
                <a:extLst>
                  <a:ext uri="{FF2B5EF4-FFF2-40B4-BE49-F238E27FC236}">
                    <a16:creationId xmlns:a16="http://schemas.microsoft.com/office/drawing/2014/main" xmlns="" id="{E89BA547-6D67-D347-8213-C2236D89B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3" name="Freeform 285">
                <a:extLst>
                  <a:ext uri="{FF2B5EF4-FFF2-40B4-BE49-F238E27FC236}">
                    <a16:creationId xmlns:a16="http://schemas.microsoft.com/office/drawing/2014/main" xmlns="" id="{2F52DE50-4233-EC41-8C69-F0CE4BED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4" name="Freeform 286">
                <a:extLst>
                  <a:ext uri="{FF2B5EF4-FFF2-40B4-BE49-F238E27FC236}">
                    <a16:creationId xmlns:a16="http://schemas.microsoft.com/office/drawing/2014/main" xmlns="" id="{B2E89BC7-7D73-2343-9002-0F27ACCA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5" name="Freeform 289">
                <a:extLst>
                  <a:ext uri="{FF2B5EF4-FFF2-40B4-BE49-F238E27FC236}">
                    <a16:creationId xmlns:a16="http://schemas.microsoft.com/office/drawing/2014/main" xmlns="" id="{776ACE85-3775-B143-B352-E07BFD25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6" name="Freeform 290">
                <a:extLst>
                  <a:ext uri="{FF2B5EF4-FFF2-40B4-BE49-F238E27FC236}">
                    <a16:creationId xmlns:a16="http://schemas.microsoft.com/office/drawing/2014/main" xmlns="" id="{4375DBB3-EE5E-FA4B-9315-96D16174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7" name="Freeform 292">
                <a:extLst>
                  <a:ext uri="{FF2B5EF4-FFF2-40B4-BE49-F238E27FC236}">
                    <a16:creationId xmlns:a16="http://schemas.microsoft.com/office/drawing/2014/main" xmlns="" id="{8C5D0C84-3C24-084E-B36B-FB7DA3D5F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8" name="Freeform 297">
                <a:extLst>
                  <a:ext uri="{FF2B5EF4-FFF2-40B4-BE49-F238E27FC236}">
                    <a16:creationId xmlns:a16="http://schemas.microsoft.com/office/drawing/2014/main" xmlns="" id="{329D7302-1C57-5841-9937-54D8463B0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9" name="Freeform 298">
                <a:extLst>
                  <a:ext uri="{FF2B5EF4-FFF2-40B4-BE49-F238E27FC236}">
                    <a16:creationId xmlns:a16="http://schemas.microsoft.com/office/drawing/2014/main" xmlns="" id="{3122DE82-7058-FC45-BA7C-912ADBD4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0" name="Freeform 300">
                <a:extLst>
                  <a:ext uri="{FF2B5EF4-FFF2-40B4-BE49-F238E27FC236}">
                    <a16:creationId xmlns:a16="http://schemas.microsoft.com/office/drawing/2014/main" xmlns="" id="{D206E943-E9DC-AA42-B00C-886EE2E13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1" name="Freeform 301">
                <a:extLst>
                  <a:ext uri="{FF2B5EF4-FFF2-40B4-BE49-F238E27FC236}">
                    <a16:creationId xmlns:a16="http://schemas.microsoft.com/office/drawing/2014/main" xmlns="" id="{1C65B90A-A603-584F-9395-8F05869B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2" name="Freeform 307">
                <a:extLst>
                  <a:ext uri="{FF2B5EF4-FFF2-40B4-BE49-F238E27FC236}">
                    <a16:creationId xmlns:a16="http://schemas.microsoft.com/office/drawing/2014/main" xmlns="" id="{25F62EF3-F5F8-FC41-8B4C-71A26478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3" name="Freeform 309">
                <a:extLst>
                  <a:ext uri="{FF2B5EF4-FFF2-40B4-BE49-F238E27FC236}">
                    <a16:creationId xmlns:a16="http://schemas.microsoft.com/office/drawing/2014/main" xmlns="" id="{B5BF1A9B-9E99-004E-B3B2-175322DB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94" name="Freeform 312">
                <a:extLst>
                  <a:ext uri="{FF2B5EF4-FFF2-40B4-BE49-F238E27FC236}">
                    <a16:creationId xmlns:a16="http://schemas.microsoft.com/office/drawing/2014/main" xmlns="" id="{CD3C377A-4553-9941-B711-C6E1CD83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5" name="Freeform 313">
                <a:extLst>
                  <a:ext uri="{FF2B5EF4-FFF2-40B4-BE49-F238E27FC236}">
                    <a16:creationId xmlns:a16="http://schemas.microsoft.com/office/drawing/2014/main" xmlns="" id="{BF91A182-7092-614D-B674-74DF6541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6" name="Freeform 314">
                <a:extLst>
                  <a:ext uri="{FF2B5EF4-FFF2-40B4-BE49-F238E27FC236}">
                    <a16:creationId xmlns:a16="http://schemas.microsoft.com/office/drawing/2014/main" xmlns="" id="{092EB461-3AE4-984A-BA7D-BE643FEE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7" name="Freeform 315">
                <a:extLst>
                  <a:ext uri="{FF2B5EF4-FFF2-40B4-BE49-F238E27FC236}">
                    <a16:creationId xmlns:a16="http://schemas.microsoft.com/office/drawing/2014/main" xmlns="" id="{BE3E7A50-E90C-7941-8DF1-53176F678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8" name="Freeform 317">
                <a:extLst>
                  <a:ext uri="{FF2B5EF4-FFF2-40B4-BE49-F238E27FC236}">
                    <a16:creationId xmlns:a16="http://schemas.microsoft.com/office/drawing/2014/main" xmlns="" id="{174CDA35-397B-ED42-9CC0-2155CAB6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9" name="Freeform 318">
                <a:extLst>
                  <a:ext uri="{FF2B5EF4-FFF2-40B4-BE49-F238E27FC236}">
                    <a16:creationId xmlns:a16="http://schemas.microsoft.com/office/drawing/2014/main" xmlns="" id="{5921D1CA-B959-A441-9391-A2919FD04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0" name="Freeform 322">
                <a:extLst>
                  <a:ext uri="{FF2B5EF4-FFF2-40B4-BE49-F238E27FC236}">
                    <a16:creationId xmlns:a16="http://schemas.microsoft.com/office/drawing/2014/main" xmlns="" id="{064585B5-DA50-CB46-9AC2-893143A1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1" name="Freeform 325">
                <a:extLst>
                  <a:ext uri="{FF2B5EF4-FFF2-40B4-BE49-F238E27FC236}">
                    <a16:creationId xmlns:a16="http://schemas.microsoft.com/office/drawing/2014/main" xmlns="" id="{5B4419CB-725C-F94F-91CF-9016423E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2" name="Freeform 326">
                <a:extLst>
                  <a:ext uri="{FF2B5EF4-FFF2-40B4-BE49-F238E27FC236}">
                    <a16:creationId xmlns:a16="http://schemas.microsoft.com/office/drawing/2014/main" xmlns="" id="{963169FF-C02D-A341-B0D2-B6D08D78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3" name="Freeform 328">
                <a:extLst>
                  <a:ext uri="{FF2B5EF4-FFF2-40B4-BE49-F238E27FC236}">
                    <a16:creationId xmlns:a16="http://schemas.microsoft.com/office/drawing/2014/main" xmlns="" id="{20BEA80E-C1EF-C94D-80AB-CFE80D8F9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67" name="Group 331">
              <a:extLst>
                <a:ext uri="{FF2B5EF4-FFF2-40B4-BE49-F238E27FC236}">
                  <a16:creationId xmlns:a16="http://schemas.microsoft.com/office/drawing/2014/main" xmlns="" id="{ABCA97E8-617D-E045-8819-3A9F9B8BCF8F}"/>
                </a:ext>
              </a:extLst>
            </p:cNvPr>
            <p:cNvGrpSpPr/>
            <p:nvPr/>
          </p:nvGrpSpPr>
          <p:grpSpPr>
            <a:xfrm>
              <a:off x="1" y="6749"/>
              <a:ext cx="9144010" cy="542764"/>
              <a:chOff x="1869557" y="865171"/>
              <a:chExt cx="4790303" cy="782331"/>
            </a:xfrm>
          </p:grpSpPr>
          <p:sp>
            <p:nvSpPr>
              <p:cNvPr id="218" name="Freeform 85">
                <a:extLst>
                  <a:ext uri="{FF2B5EF4-FFF2-40B4-BE49-F238E27FC236}">
                    <a16:creationId xmlns:a16="http://schemas.microsoft.com/office/drawing/2014/main" xmlns="" id="{F1FA0CD2-7A23-8944-86F5-7306E88B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9" name="Freeform 87">
                <a:extLst>
                  <a:ext uri="{FF2B5EF4-FFF2-40B4-BE49-F238E27FC236}">
                    <a16:creationId xmlns:a16="http://schemas.microsoft.com/office/drawing/2014/main" xmlns="" id="{99123340-33CA-6640-9C13-706A4F95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0" name="Freeform 89">
                <a:extLst>
                  <a:ext uri="{FF2B5EF4-FFF2-40B4-BE49-F238E27FC236}">
                    <a16:creationId xmlns:a16="http://schemas.microsoft.com/office/drawing/2014/main" xmlns="" id="{383AEE25-1ABD-A94A-A59B-A429CFE67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1" name="Freeform 91">
                <a:extLst>
                  <a:ext uri="{FF2B5EF4-FFF2-40B4-BE49-F238E27FC236}">
                    <a16:creationId xmlns:a16="http://schemas.microsoft.com/office/drawing/2014/main" xmlns="" id="{A7090ADB-54E4-8645-A252-404985BD9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2" name="Freeform 92">
                <a:extLst>
                  <a:ext uri="{FF2B5EF4-FFF2-40B4-BE49-F238E27FC236}">
                    <a16:creationId xmlns:a16="http://schemas.microsoft.com/office/drawing/2014/main" xmlns="" id="{3EA5C77B-01E8-E54A-801C-B9D9355CA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3" name="Freeform 98">
                <a:extLst>
                  <a:ext uri="{FF2B5EF4-FFF2-40B4-BE49-F238E27FC236}">
                    <a16:creationId xmlns:a16="http://schemas.microsoft.com/office/drawing/2014/main" xmlns="" id="{19A748DD-78F7-3F43-A9A2-E1011B45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4" name="Freeform 104">
                <a:extLst>
                  <a:ext uri="{FF2B5EF4-FFF2-40B4-BE49-F238E27FC236}">
                    <a16:creationId xmlns:a16="http://schemas.microsoft.com/office/drawing/2014/main" xmlns="" id="{73EDFBF9-FECC-B04F-968A-2CE8E2F1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5" name="Freeform 106">
                <a:extLst>
                  <a:ext uri="{FF2B5EF4-FFF2-40B4-BE49-F238E27FC236}">
                    <a16:creationId xmlns:a16="http://schemas.microsoft.com/office/drawing/2014/main" xmlns="" id="{B086AF46-22F7-F148-AFC1-0137CA4DD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6" name="Freeform 111">
                <a:extLst>
                  <a:ext uri="{FF2B5EF4-FFF2-40B4-BE49-F238E27FC236}">
                    <a16:creationId xmlns:a16="http://schemas.microsoft.com/office/drawing/2014/main" xmlns="" id="{44AAF186-A1DA-9046-9AD7-ADC8F7D0F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7" name="Freeform 112">
                <a:extLst>
                  <a:ext uri="{FF2B5EF4-FFF2-40B4-BE49-F238E27FC236}">
                    <a16:creationId xmlns:a16="http://schemas.microsoft.com/office/drawing/2014/main" xmlns="" id="{F82D7232-6913-6349-A856-768C7D803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8" name="Freeform 115">
                <a:extLst>
                  <a:ext uri="{FF2B5EF4-FFF2-40B4-BE49-F238E27FC236}">
                    <a16:creationId xmlns:a16="http://schemas.microsoft.com/office/drawing/2014/main" xmlns="" id="{A7275B08-2713-8B48-938C-68BAC287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9" name="Freeform 120">
                <a:extLst>
                  <a:ext uri="{FF2B5EF4-FFF2-40B4-BE49-F238E27FC236}">
                    <a16:creationId xmlns:a16="http://schemas.microsoft.com/office/drawing/2014/main" xmlns="" id="{DB2E2EB0-8E54-5F4B-8346-AD5D1CA41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0" name="Freeform 121">
                <a:extLst>
                  <a:ext uri="{FF2B5EF4-FFF2-40B4-BE49-F238E27FC236}">
                    <a16:creationId xmlns:a16="http://schemas.microsoft.com/office/drawing/2014/main" xmlns="" id="{6B07157B-7E06-A848-9D94-43CEB9F89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1" name="Freeform 126">
                <a:extLst>
                  <a:ext uri="{FF2B5EF4-FFF2-40B4-BE49-F238E27FC236}">
                    <a16:creationId xmlns:a16="http://schemas.microsoft.com/office/drawing/2014/main" xmlns="" id="{CC0CC11A-B89D-474A-899E-0A2799A44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2" name="Freeform 128">
                <a:extLst>
                  <a:ext uri="{FF2B5EF4-FFF2-40B4-BE49-F238E27FC236}">
                    <a16:creationId xmlns:a16="http://schemas.microsoft.com/office/drawing/2014/main" xmlns="" id="{A76B2846-72CB-C744-B0DE-B5DBBF16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3" name="Freeform 129">
                <a:extLst>
                  <a:ext uri="{FF2B5EF4-FFF2-40B4-BE49-F238E27FC236}">
                    <a16:creationId xmlns:a16="http://schemas.microsoft.com/office/drawing/2014/main" xmlns="" id="{5B0ADDAD-1C96-C348-8340-B32A573B5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4" name="Freeform 130">
                <a:extLst>
                  <a:ext uri="{FF2B5EF4-FFF2-40B4-BE49-F238E27FC236}">
                    <a16:creationId xmlns:a16="http://schemas.microsoft.com/office/drawing/2014/main" xmlns="" id="{8A703566-8A23-3C47-B05A-2D59B09FB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5" name="Freeform 131">
                <a:extLst>
                  <a:ext uri="{FF2B5EF4-FFF2-40B4-BE49-F238E27FC236}">
                    <a16:creationId xmlns:a16="http://schemas.microsoft.com/office/drawing/2014/main" xmlns="" id="{763CDAE3-9E71-AF48-AD6D-BF4288C1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6" name="Freeform 132">
                <a:extLst>
                  <a:ext uri="{FF2B5EF4-FFF2-40B4-BE49-F238E27FC236}">
                    <a16:creationId xmlns:a16="http://schemas.microsoft.com/office/drawing/2014/main" xmlns="" id="{8FCF346B-D0EB-154A-B9A7-B3D1277B7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7" name="Freeform 135">
                <a:extLst>
                  <a:ext uri="{FF2B5EF4-FFF2-40B4-BE49-F238E27FC236}">
                    <a16:creationId xmlns:a16="http://schemas.microsoft.com/office/drawing/2014/main" xmlns="" id="{BA0C6138-7196-9F4A-B2E3-810BD60E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8" name="Freeform 136">
                <a:extLst>
                  <a:ext uri="{FF2B5EF4-FFF2-40B4-BE49-F238E27FC236}">
                    <a16:creationId xmlns:a16="http://schemas.microsoft.com/office/drawing/2014/main" xmlns="" id="{438A62BB-5438-F140-A2BC-6AEA97EB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9" name="Freeform 140">
                <a:extLst>
                  <a:ext uri="{FF2B5EF4-FFF2-40B4-BE49-F238E27FC236}">
                    <a16:creationId xmlns:a16="http://schemas.microsoft.com/office/drawing/2014/main" xmlns="" id="{2306A5F4-749F-7049-A872-37B4A562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0" name="Freeform 141">
                <a:extLst>
                  <a:ext uri="{FF2B5EF4-FFF2-40B4-BE49-F238E27FC236}">
                    <a16:creationId xmlns:a16="http://schemas.microsoft.com/office/drawing/2014/main" xmlns="" id="{026CFE5D-3E57-684C-9605-A4D67ED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1" name="Freeform 143">
                <a:extLst>
                  <a:ext uri="{FF2B5EF4-FFF2-40B4-BE49-F238E27FC236}">
                    <a16:creationId xmlns:a16="http://schemas.microsoft.com/office/drawing/2014/main" xmlns="" id="{F41106F7-20A9-9144-8AA3-0EE6046D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2" name="Freeform 146">
                <a:extLst>
                  <a:ext uri="{FF2B5EF4-FFF2-40B4-BE49-F238E27FC236}">
                    <a16:creationId xmlns:a16="http://schemas.microsoft.com/office/drawing/2014/main" xmlns="" id="{4BCD6B71-6C8F-7647-A2BD-04988175C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3" name="Freeform 147">
                <a:extLst>
                  <a:ext uri="{FF2B5EF4-FFF2-40B4-BE49-F238E27FC236}">
                    <a16:creationId xmlns:a16="http://schemas.microsoft.com/office/drawing/2014/main" xmlns="" id="{DDBE50FB-83CB-5949-A1BC-7270BAC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4" name="Freeform 149">
                <a:extLst>
                  <a:ext uri="{FF2B5EF4-FFF2-40B4-BE49-F238E27FC236}">
                    <a16:creationId xmlns:a16="http://schemas.microsoft.com/office/drawing/2014/main" xmlns="" id="{8EF3EB71-DBE6-3D48-B7E3-8D468305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5" name="Freeform 150">
                <a:extLst>
                  <a:ext uri="{FF2B5EF4-FFF2-40B4-BE49-F238E27FC236}">
                    <a16:creationId xmlns:a16="http://schemas.microsoft.com/office/drawing/2014/main" xmlns="" id="{CD8476EF-5331-D647-9EDF-08C8801B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6" name="Freeform 156">
                <a:extLst>
                  <a:ext uri="{FF2B5EF4-FFF2-40B4-BE49-F238E27FC236}">
                    <a16:creationId xmlns:a16="http://schemas.microsoft.com/office/drawing/2014/main" xmlns="" id="{F67A35BC-2226-4241-B600-E665E16C5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7" name="Freeform 158">
                <a:extLst>
                  <a:ext uri="{FF2B5EF4-FFF2-40B4-BE49-F238E27FC236}">
                    <a16:creationId xmlns:a16="http://schemas.microsoft.com/office/drawing/2014/main" xmlns="" id="{61F64A9A-2927-9843-9F23-45B7067F0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8" name="Freeform 161">
                <a:extLst>
                  <a:ext uri="{FF2B5EF4-FFF2-40B4-BE49-F238E27FC236}">
                    <a16:creationId xmlns:a16="http://schemas.microsoft.com/office/drawing/2014/main" xmlns="" id="{9089D2BC-0BBF-AB4E-B806-B65AD5F6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9" name="Freeform 162">
                <a:extLst>
                  <a:ext uri="{FF2B5EF4-FFF2-40B4-BE49-F238E27FC236}">
                    <a16:creationId xmlns:a16="http://schemas.microsoft.com/office/drawing/2014/main" xmlns="" id="{DE800817-DD5E-5745-BC48-268464364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0" name="Freeform 163">
                <a:extLst>
                  <a:ext uri="{FF2B5EF4-FFF2-40B4-BE49-F238E27FC236}">
                    <a16:creationId xmlns:a16="http://schemas.microsoft.com/office/drawing/2014/main" xmlns="" id="{D0B02050-BC7B-D948-96A3-F25AA287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1" name="Freeform 164">
                <a:extLst>
                  <a:ext uri="{FF2B5EF4-FFF2-40B4-BE49-F238E27FC236}">
                    <a16:creationId xmlns:a16="http://schemas.microsoft.com/office/drawing/2014/main" xmlns="" id="{E9BDFB9C-B7CE-C04B-AE3F-0FE4429F5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2" name="Freeform 166">
                <a:extLst>
                  <a:ext uri="{FF2B5EF4-FFF2-40B4-BE49-F238E27FC236}">
                    <a16:creationId xmlns:a16="http://schemas.microsoft.com/office/drawing/2014/main" xmlns="" id="{1CCE27B7-D73C-BF45-A3A6-53702143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3" name="Freeform 167">
                <a:extLst>
                  <a:ext uri="{FF2B5EF4-FFF2-40B4-BE49-F238E27FC236}">
                    <a16:creationId xmlns:a16="http://schemas.microsoft.com/office/drawing/2014/main" xmlns="" id="{0E72C4A0-FD35-0646-88FB-EEE7C91E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4" name="Freeform 172">
                <a:extLst>
                  <a:ext uri="{FF2B5EF4-FFF2-40B4-BE49-F238E27FC236}">
                    <a16:creationId xmlns:a16="http://schemas.microsoft.com/office/drawing/2014/main" xmlns="" id="{2DFF3D21-D86A-5046-B628-2DC688C4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5" name="Freeform 173">
                <a:extLst>
                  <a:ext uri="{FF2B5EF4-FFF2-40B4-BE49-F238E27FC236}">
                    <a16:creationId xmlns:a16="http://schemas.microsoft.com/office/drawing/2014/main" xmlns="" id="{80EB5D6C-22DB-EE4D-89DB-BA845A819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6" name="Freeform 178">
                <a:extLst>
                  <a:ext uri="{FF2B5EF4-FFF2-40B4-BE49-F238E27FC236}">
                    <a16:creationId xmlns:a16="http://schemas.microsoft.com/office/drawing/2014/main" xmlns="" id="{653DFE6A-B62E-3347-BF89-129F9DD6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7" name="Freeform 180">
                <a:extLst>
                  <a:ext uri="{FF2B5EF4-FFF2-40B4-BE49-F238E27FC236}">
                    <a16:creationId xmlns:a16="http://schemas.microsoft.com/office/drawing/2014/main" xmlns="" id="{A6ED3479-C306-7F4F-B49B-FF840015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8" name="Freeform 181">
                <a:extLst>
                  <a:ext uri="{FF2B5EF4-FFF2-40B4-BE49-F238E27FC236}">
                    <a16:creationId xmlns:a16="http://schemas.microsoft.com/office/drawing/2014/main" xmlns="" id="{48253CF6-ADC1-D743-8BF3-49965AE62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9" name="Freeform 182">
                <a:extLst>
                  <a:ext uri="{FF2B5EF4-FFF2-40B4-BE49-F238E27FC236}">
                    <a16:creationId xmlns:a16="http://schemas.microsoft.com/office/drawing/2014/main" xmlns="" id="{46B28A5E-51D7-E54D-82B6-34D5CF3B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0" name="Freeform 184">
                <a:extLst>
                  <a:ext uri="{FF2B5EF4-FFF2-40B4-BE49-F238E27FC236}">
                    <a16:creationId xmlns:a16="http://schemas.microsoft.com/office/drawing/2014/main" xmlns="" id="{24C7218C-BEEE-8943-88B9-70E02B92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1" name="Freeform 185">
                <a:extLst>
                  <a:ext uri="{FF2B5EF4-FFF2-40B4-BE49-F238E27FC236}">
                    <a16:creationId xmlns:a16="http://schemas.microsoft.com/office/drawing/2014/main" xmlns="" id="{57C3047F-236B-3348-B33A-FAAF3B4F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2" name="Freeform 189">
                <a:extLst>
                  <a:ext uri="{FF2B5EF4-FFF2-40B4-BE49-F238E27FC236}">
                    <a16:creationId xmlns:a16="http://schemas.microsoft.com/office/drawing/2014/main" xmlns="" id="{6CF2604B-EDD0-9848-BE55-510676A6C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3" name="Freeform 190">
                <a:extLst>
                  <a:ext uri="{FF2B5EF4-FFF2-40B4-BE49-F238E27FC236}">
                    <a16:creationId xmlns:a16="http://schemas.microsoft.com/office/drawing/2014/main" xmlns="" id="{65011003-0CD9-7745-8414-57FEAD3F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4" name="Freeform 195">
                <a:extLst>
                  <a:ext uri="{FF2B5EF4-FFF2-40B4-BE49-F238E27FC236}">
                    <a16:creationId xmlns:a16="http://schemas.microsoft.com/office/drawing/2014/main" xmlns="" id="{401A5D19-9FD5-EA4A-9F59-59BFBEF6B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5" name="Freeform 196">
                <a:extLst>
                  <a:ext uri="{FF2B5EF4-FFF2-40B4-BE49-F238E27FC236}">
                    <a16:creationId xmlns:a16="http://schemas.microsoft.com/office/drawing/2014/main" xmlns="" id="{52664BE6-7A76-654C-AD09-BB158C22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6" name="Freeform 197">
                <a:extLst>
                  <a:ext uri="{FF2B5EF4-FFF2-40B4-BE49-F238E27FC236}">
                    <a16:creationId xmlns:a16="http://schemas.microsoft.com/office/drawing/2014/main" xmlns="" id="{9B2024AE-9B56-3940-89F4-C2AE6FA0F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7" name="Freeform 199">
                <a:extLst>
                  <a:ext uri="{FF2B5EF4-FFF2-40B4-BE49-F238E27FC236}">
                    <a16:creationId xmlns:a16="http://schemas.microsoft.com/office/drawing/2014/main" xmlns="" id="{F3642307-EAA3-1C4F-94A8-546A6A72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8" name="Freeform 203">
                <a:extLst>
                  <a:ext uri="{FF2B5EF4-FFF2-40B4-BE49-F238E27FC236}">
                    <a16:creationId xmlns:a16="http://schemas.microsoft.com/office/drawing/2014/main" xmlns="" id="{5D001642-33E9-5842-B070-50F715F08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9" name="Freeform 204">
                <a:extLst>
                  <a:ext uri="{FF2B5EF4-FFF2-40B4-BE49-F238E27FC236}">
                    <a16:creationId xmlns:a16="http://schemas.microsoft.com/office/drawing/2014/main" xmlns="" id="{FB0F36A2-E1C7-EE47-A376-ACDB2AD4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0" name="Freeform 269">
                <a:extLst>
                  <a:ext uri="{FF2B5EF4-FFF2-40B4-BE49-F238E27FC236}">
                    <a16:creationId xmlns:a16="http://schemas.microsoft.com/office/drawing/2014/main" xmlns="" id="{D203E2E3-E5C1-124A-8BA6-DCC1C30BE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1" name="Freeform 270">
                <a:extLst>
                  <a:ext uri="{FF2B5EF4-FFF2-40B4-BE49-F238E27FC236}">
                    <a16:creationId xmlns:a16="http://schemas.microsoft.com/office/drawing/2014/main" xmlns="" id="{CC657FAC-22A2-5547-875C-146D0F589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2" name="Freeform 213">
                <a:extLst>
                  <a:ext uri="{FF2B5EF4-FFF2-40B4-BE49-F238E27FC236}">
                    <a16:creationId xmlns:a16="http://schemas.microsoft.com/office/drawing/2014/main" xmlns="" id="{E6F0D289-3818-9C4D-BA61-4125397C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3" name="Freeform 216">
                <a:extLst>
                  <a:ext uri="{FF2B5EF4-FFF2-40B4-BE49-F238E27FC236}">
                    <a16:creationId xmlns:a16="http://schemas.microsoft.com/office/drawing/2014/main" xmlns="" id="{605B1511-8817-AF4B-81B6-3B698C735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4" name="Freeform 221">
                <a:extLst>
                  <a:ext uri="{FF2B5EF4-FFF2-40B4-BE49-F238E27FC236}">
                    <a16:creationId xmlns:a16="http://schemas.microsoft.com/office/drawing/2014/main" xmlns="" id="{9EBE511A-D800-9048-8BA0-C17822A09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75" name="Freeform 222">
                <a:extLst>
                  <a:ext uri="{FF2B5EF4-FFF2-40B4-BE49-F238E27FC236}">
                    <a16:creationId xmlns:a16="http://schemas.microsoft.com/office/drawing/2014/main" xmlns="" id="{42637EEB-9C31-4C40-82FE-B778BAFA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6" name="Freeform 223">
                <a:extLst>
                  <a:ext uri="{FF2B5EF4-FFF2-40B4-BE49-F238E27FC236}">
                    <a16:creationId xmlns:a16="http://schemas.microsoft.com/office/drawing/2014/main" xmlns="" id="{A56C8492-6448-5447-A229-F30389CF2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7" name="Freeform 224">
                <a:extLst>
                  <a:ext uri="{FF2B5EF4-FFF2-40B4-BE49-F238E27FC236}">
                    <a16:creationId xmlns:a16="http://schemas.microsoft.com/office/drawing/2014/main" xmlns="" id="{0500B393-D9BF-C14A-8619-A80CE82D4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8" name="Freeform 225">
                <a:extLst>
                  <a:ext uri="{FF2B5EF4-FFF2-40B4-BE49-F238E27FC236}">
                    <a16:creationId xmlns:a16="http://schemas.microsoft.com/office/drawing/2014/main" xmlns="" id="{BFB50098-8A33-6C4A-AF29-B0FBC0B4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9" name="Freeform 227">
                <a:extLst>
                  <a:ext uri="{FF2B5EF4-FFF2-40B4-BE49-F238E27FC236}">
                    <a16:creationId xmlns:a16="http://schemas.microsoft.com/office/drawing/2014/main" xmlns="" id="{F268B868-0F8A-0145-92D3-4AFA8381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0" name="Freeform 228">
                <a:extLst>
                  <a:ext uri="{FF2B5EF4-FFF2-40B4-BE49-F238E27FC236}">
                    <a16:creationId xmlns:a16="http://schemas.microsoft.com/office/drawing/2014/main" xmlns="" id="{F64747D7-272D-E44F-B20D-FA332BB86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1" name="Freeform 230">
                <a:extLst>
                  <a:ext uri="{FF2B5EF4-FFF2-40B4-BE49-F238E27FC236}">
                    <a16:creationId xmlns:a16="http://schemas.microsoft.com/office/drawing/2014/main" xmlns="" id="{A0F7DFF1-CC74-384F-887C-9898E203C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2" name="Freeform 267">
                <a:extLst>
                  <a:ext uri="{FF2B5EF4-FFF2-40B4-BE49-F238E27FC236}">
                    <a16:creationId xmlns:a16="http://schemas.microsoft.com/office/drawing/2014/main" xmlns="" id="{37BAF730-F29F-FB4D-A786-A65FBC973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3" name="Freeform 271">
                <a:extLst>
                  <a:ext uri="{FF2B5EF4-FFF2-40B4-BE49-F238E27FC236}">
                    <a16:creationId xmlns:a16="http://schemas.microsoft.com/office/drawing/2014/main" xmlns="" id="{A49A9397-7EF4-3447-AE30-57DD3FC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4" name="Freeform 272">
                <a:extLst>
                  <a:ext uri="{FF2B5EF4-FFF2-40B4-BE49-F238E27FC236}">
                    <a16:creationId xmlns:a16="http://schemas.microsoft.com/office/drawing/2014/main" xmlns="" id="{5BD75805-7B62-8F49-9137-9777C9264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5" name="Freeform 278">
                <a:extLst>
                  <a:ext uri="{FF2B5EF4-FFF2-40B4-BE49-F238E27FC236}">
                    <a16:creationId xmlns:a16="http://schemas.microsoft.com/office/drawing/2014/main" xmlns="" id="{759B691E-C72E-8344-932A-0ACB4F911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6" name="Freeform 279">
                <a:extLst>
                  <a:ext uri="{FF2B5EF4-FFF2-40B4-BE49-F238E27FC236}">
                    <a16:creationId xmlns:a16="http://schemas.microsoft.com/office/drawing/2014/main" xmlns="" id="{771F77BC-F8D1-414E-830C-F04ABFC4E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7" name="Freeform 280">
                <a:extLst>
                  <a:ext uri="{FF2B5EF4-FFF2-40B4-BE49-F238E27FC236}">
                    <a16:creationId xmlns:a16="http://schemas.microsoft.com/office/drawing/2014/main" xmlns="" id="{FC2480CF-1EB4-8044-92A7-5B76F2013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8" name="Freeform 281">
                <a:extLst>
                  <a:ext uri="{FF2B5EF4-FFF2-40B4-BE49-F238E27FC236}">
                    <a16:creationId xmlns:a16="http://schemas.microsoft.com/office/drawing/2014/main" xmlns="" id="{45CBE93C-85F5-2E42-8E1D-0E139BA4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9" name="Freeform 282">
                <a:extLst>
                  <a:ext uri="{FF2B5EF4-FFF2-40B4-BE49-F238E27FC236}">
                    <a16:creationId xmlns:a16="http://schemas.microsoft.com/office/drawing/2014/main" xmlns="" id="{E89BA547-6D67-D347-8213-C2236D89B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0" name="Freeform 285">
                <a:extLst>
                  <a:ext uri="{FF2B5EF4-FFF2-40B4-BE49-F238E27FC236}">
                    <a16:creationId xmlns:a16="http://schemas.microsoft.com/office/drawing/2014/main" xmlns="" id="{2F52DE50-4233-EC41-8C69-F0CE4BED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1" name="Freeform 286">
                <a:extLst>
                  <a:ext uri="{FF2B5EF4-FFF2-40B4-BE49-F238E27FC236}">
                    <a16:creationId xmlns:a16="http://schemas.microsoft.com/office/drawing/2014/main" xmlns="" id="{B2E89BC7-7D73-2343-9002-0F27ACCA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2" name="Freeform 289">
                <a:extLst>
                  <a:ext uri="{FF2B5EF4-FFF2-40B4-BE49-F238E27FC236}">
                    <a16:creationId xmlns:a16="http://schemas.microsoft.com/office/drawing/2014/main" xmlns="" id="{776ACE85-3775-B143-B352-E07BFD25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3" name="Freeform 290">
                <a:extLst>
                  <a:ext uri="{FF2B5EF4-FFF2-40B4-BE49-F238E27FC236}">
                    <a16:creationId xmlns:a16="http://schemas.microsoft.com/office/drawing/2014/main" xmlns="" id="{4375DBB3-EE5E-FA4B-9315-96D16174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4" name="Freeform 292">
                <a:extLst>
                  <a:ext uri="{FF2B5EF4-FFF2-40B4-BE49-F238E27FC236}">
                    <a16:creationId xmlns:a16="http://schemas.microsoft.com/office/drawing/2014/main" xmlns="" id="{8C5D0C84-3C24-084E-B36B-FB7DA3D5F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5" name="Freeform 297">
                <a:extLst>
                  <a:ext uri="{FF2B5EF4-FFF2-40B4-BE49-F238E27FC236}">
                    <a16:creationId xmlns:a16="http://schemas.microsoft.com/office/drawing/2014/main" xmlns="" id="{329D7302-1C57-5841-9937-54D8463B0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6" name="Freeform 298">
                <a:extLst>
                  <a:ext uri="{FF2B5EF4-FFF2-40B4-BE49-F238E27FC236}">
                    <a16:creationId xmlns:a16="http://schemas.microsoft.com/office/drawing/2014/main" xmlns="" id="{3122DE82-7058-FC45-BA7C-912ADBD4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7" name="Freeform 300">
                <a:extLst>
                  <a:ext uri="{FF2B5EF4-FFF2-40B4-BE49-F238E27FC236}">
                    <a16:creationId xmlns:a16="http://schemas.microsoft.com/office/drawing/2014/main" xmlns="" id="{D206E943-E9DC-AA42-B00C-886EE2E13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8" name="Freeform 301">
                <a:extLst>
                  <a:ext uri="{FF2B5EF4-FFF2-40B4-BE49-F238E27FC236}">
                    <a16:creationId xmlns:a16="http://schemas.microsoft.com/office/drawing/2014/main" xmlns="" id="{1C65B90A-A603-584F-9395-8F05869B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9" name="Freeform 307">
                <a:extLst>
                  <a:ext uri="{FF2B5EF4-FFF2-40B4-BE49-F238E27FC236}">
                    <a16:creationId xmlns:a16="http://schemas.microsoft.com/office/drawing/2014/main" xmlns="" id="{25F62EF3-F5F8-FC41-8B4C-71A26478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0" name="Freeform 309">
                <a:extLst>
                  <a:ext uri="{FF2B5EF4-FFF2-40B4-BE49-F238E27FC236}">
                    <a16:creationId xmlns:a16="http://schemas.microsoft.com/office/drawing/2014/main" xmlns="" id="{B5BF1A9B-9E99-004E-B3B2-175322DB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01" name="Freeform 312">
                <a:extLst>
                  <a:ext uri="{FF2B5EF4-FFF2-40B4-BE49-F238E27FC236}">
                    <a16:creationId xmlns:a16="http://schemas.microsoft.com/office/drawing/2014/main" xmlns="" id="{CD3C377A-4553-9941-B711-C6E1CD83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2" name="Freeform 313">
                <a:extLst>
                  <a:ext uri="{FF2B5EF4-FFF2-40B4-BE49-F238E27FC236}">
                    <a16:creationId xmlns:a16="http://schemas.microsoft.com/office/drawing/2014/main" xmlns="" id="{BF91A182-7092-614D-B674-74DF6541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3" name="Freeform 314">
                <a:extLst>
                  <a:ext uri="{FF2B5EF4-FFF2-40B4-BE49-F238E27FC236}">
                    <a16:creationId xmlns:a16="http://schemas.microsoft.com/office/drawing/2014/main" xmlns="" id="{092EB461-3AE4-984A-BA7D-BE643FEE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4" name="Freeform 315">
                <a:extLst>
                  <a:ext uri="{FF2B5EF4-FFF2-40B4-BE49-F238E27FC236}">
                    <a16:creationId xmlns:a16="http://schemas.microsoft.com/office/drawing/2014/main" xmlns="" id="{BE3E7A50-E90C-7941-8DF1-53176F678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5" name="Freeform 317">
                <a:extLst>
                  <a:ext uri="{FF2B5EF4-FFF2-40B4-BE49-F238E27FC236}">
                    <a16:creationId xmlns:a16="http://schemas.microsoft.com/office/drawing/2014/main" xmlns="" id="{174CDA35-397B-ED42-9CC0-2155CAB6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6" name="Freeform 318">
                <a:extLst>
                  <a:ext uri="{FF2B5EF4-FFF2-40B4-BE49-F238E27FC236}">
                    <a16:creationId xmlns:a16="http://schemas.microsoft.com/office/drawing/2014/main" xmlns="" id="{5921D1CA-B959-A441-9391-A2919FD04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7" name="Freeform 322">
                <a:extLst>
                  <a:ext uri="{FF2B5EF4-FFF2-40B4-BE49-F238E27FC236}">
                    <a16:creationId xmlns:a16="http://schemas.microsoft.com/office/drawing/2014/main" xmlns="" id="{064585B5-DA50-CB46-9AC2-893143A1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8" name="Freeform 325">
                <a:extLst>
                  <a:ext uri="{FF2B5EF4-FFF2-40B4-BE49-F238E27FC236}">
                    <a16:creationId xmlns:a16="http://schemas.microsoft.com/office/drawing/2014/main" xmlns="" id="{5B4419CB-725C-F94F-91CF-9016423E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9" name="Freeform 326">
                <a:extLst>
                  <a:ext uri="{FF2B5EF4-FFF2-40B4-BE49-F238E27FC236}">
                    <a16:creationId xmlns:a16="http://schemas.microsoft.com/office/drawing/2014/main" xmlns="" id="{963169FF-C02D-A341-B0D2-B6D08D78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0" name="Freeform 328">
                <a:extLst>
                  <a:ext uri="{FF2B5EF4-FFF2-40B4-BE49-F238E27FC236}">
                    <a16:creationId xmlns:a16="http://schemas.microsoft.com/office/drawing/2014/main" xmlns="" id="{20BEA80E-C1EF-C94D-80AB-CFE80D8F9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68" name="Group 437">
              <a:extLst>
                <a:ext uri="{FF2B5EF4-FFF2-40B4-BE49-F238E27FC236}">
                  <a16:creationId xmlns:a16="http://schemas.microsoft.com/office/drawing/2014/main" xmlns="" id="{6651E558-0111-E942-964A-76F619E6F3E8}"/>
                </a:ext>
              </a:extLst>
            </p:cNvPr>
            <p:cNvGrpSpPr/>
            <p:nvPr/>
          </p:nvGrpSpPr>
          <p:grpSpPr>
            <a:xfrm rot="16200000">
              <a:off x="-2273458" y="2266727"/>
              <a:ext cx="5143489" cy="596576"/>
              <a:chOff x="1869557" y="865171"/>
              <a:chExt cx="4790303" cy="782331"/>
            </a:xfrm>
          </p:grpSpPr>
          <p:sp>
            <p:nvSpPr>
              <p:cNvPr id="77" name="Freeform 85">
                <a:extLst>
                  <a:ext uri="{FF2B5EF4-FFF2-40B4-BE49-F238E27FC236}">
                    <a16:creationId xmlns:a16="http://schemas.microsoft.com/office/drawing/2014/main" xmlns="" id="{DFE017A0-10E1-3045-B8D9-10E14120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6" name="Freeform 87">
                <a:extLst>
                  <a:ext uri="{FF2B5EF4-FFF2-40B4-BE49-F238E27FC236}">
                    <a16:creationId xmlns:a16="http://schemas.microsoft.com/office/drawing/2014/main" xmlns="" id="{E85986DC-65CB-FF46-850B-AC662DF47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7" name="Freeform 89">
                <a:extLst>
                  <a:ext uri="{FF2B5EF4-FFF2-40B4-BE49-F238E27FC236}">
                    <a16:creationId xmlns:a16="http://schemas.microsoft.com/office/drawing/2014/main" xmlns="" id="{89F58995-6513-E54C-8CE8-66BC9B4C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8" name="Freeform 91">
                <a:extLst>
                  <a:ext uri="{FF2B5EF4-FFF2-40B4-BE49-F238E27FC236}">
                    <a16:creationId xmlns:a16="http://schemas.microsoft.com/office/drawing/2014/main" xmlns="" id="{6FE9CBB4-B130-1B4D-A82C-A2B726CF3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9" name="Freeform 92">
                <a:extLst>
                  <a:ext uri="{FF2B5EF4-FFF2-40B4-BE49-F238E27FC236}">
                    <a16:creationId xmlns:a16="http://schemas.microsoft.com/office/drawing/2014/main" xmlns="" id="{0CA66EA0-17A9-164A-9CBC-08EA1206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0" name="Freeform 98">
                <a:extLst>
                  <a:ext uri="{FF2B5EF4-FFF2-40B4-BE49-F238E27FC236}">
                    <a16:creationId xmlns:a16="http://schemas.microsoft.com/office/drawing/2014/main" xmlns="" id="{6C237464-9511-9240-8A6C-BD892B3DB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1" name="Freeform 104">
                <a:extLst>
                  <a:ext uri="{FF2B5EF4-FFF2-40B4-BE49-F238E27FC236}">
                    <a16:creationId xmlns:a16="http://schemas.microsoft.com/office/drawing/2014/main" xmlns="" id="{01A71A15-FAD1-9549-9154-9104ADEA5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2" name="Freeform 106">
                <a:extLst>
                  <a:ext uri="{FF2B5EF4-FFF2-40B4-BE49-F238E27FC236}">
                    <a16:creationId xmlns:a16="http://schemas.microsoft.com/office/drawing/2014/main" xmlns="" id="{C6100368-3A81-AC42-9E50-D97423F2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3" name="Freeform 111">
                <a:extLst>
                  <a:ext uri="{FF2B5EF4-FFF2-40B4-BE49-F238E27FC236}">
                    <a16:creationId xmlns:a16="http://schemas.microsoft.com/office/drawing/2014/main" xmlns="" id="{7EC73371-9E61-F043-A87B-E73948DE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4" name="Freeform 112">
                <a:extLst>
                  <a:ext uri="{FF2B5EF4-FFF2-40B4-BE49-F238E27FC236}">
                    <a16:creationId xmlns:a16="http://schemas.microsoft.com/office/drawing/2014/main" xmlns="" id="{63C6E1F2-0D49-384D-8969-6D488C691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5" name="Freeform 115">
                <a:extLst>
                  <a:ext uri="{FF2B5EF4-FFF2-40B4-BE49-F238E27FC236}">
                    <a16:creationId xmlns:a16="http://schemas.microsoft.com/office/drawing/2014/main" xmlns="" id="{929C73CD-FE8B-E146-BEED-24164935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6" name="Freeform 120">
                <a:extLst>
                  <a:ext uri="{FF2B5EF4-FFF2-40B4-BE49-F238E27FC236}">
                    <a16:creationId xmlns:a16="http://schemas.microsoft.com/office/drawing/2014/main" xmlns="" id="{6622893B-D306-B749-8082-614B554D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7" name="Freeform 121">
                <a:extLst>
                  <a:ext uri="{FF2B5EF4-FFF2-40B4-BE49-F238E27FC236}">
                    <a16:creationId xmlns:a16="http://schemas.microsoft.com/office/drawing/2014/main" xmlns="" id="{660C79B0-717E-AB43-8016-1D1A77C9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8" name="Freeform 126">
                <a:extLst>
                  <a:ext uri="{FF2B5EF4-FFF2-40B4-BE49-F238E27FC236}">
                    <a16:creationId xmlns:a16="http://schemas.microsoft.com/office/drawing/2014/main" xmlns="" id="{C5213D50-22BD-AB44-B513-59E0DF79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9" name="Freeform 128">
                <a:extLst>
                  <a:ext uri="{FF2B5EF4-FFF2-40B4-BE49-F238E27FC236}">
                    <a16:creationId xmlns:a16="http://schemas.microsoft.com/office/drawing/2014/main" xmlns="" id="{E6190918-40C5-6145-8D56-1C1841F34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0" name="Freeform 129">
                <a:extLst>
                  <a:ext uri="{FF2B5EF4-FFF2-40B4-BE49-F238E27FC236}">
                    <a16:creationId xmlns:a16="http://schemas.microsoft.com/office/drawing/2014/main" xmlns="" id="{08D79BD6-8F61-4940-842F-1E4DF97A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1" name="Freeform 130">
                <a:extLst>
                  <a:ext uri="{FF2B5EF4-FFF2-40B4-BE49-F238E27FC236}">
                    <a16:creationId xmlns:a16="http://schemas.microsoft.com/office/drawing/2014/main" xmlns="" id="{24A50129-54F0-9641-89F9-37FEC126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2" name="Freeform 131">
                <a:extLst>
                  <a:ext uri="{FF2B5EF4-FFF2-40B4-BE49-F238E27FC236}">
                    <a16:creationId xmlns:a16="http://schemas.microsoft.com/office/drawing/2014/main" xmlns="" id="{00C63B73-8801-E541-BDCF-8BF20F5DD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3" name="Freeform 132">
                <a:extLst>
                  <a:ext uri="{FF2B5EF4-FFF2-40B4-BE49-F238E27FC236}">
                    <a16:creationId xmlns:a16="http://schemas.microsoft.com/office/drawing/2014/main" xmlns="" id="{04675631-98B4-DF43-A9A0-E57BB2A14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4" name="Freeform 135">
                <a:extLst>
                  <a:ext uri="{FF2B5EF4-FFF2-40B4-BE49-F238E27FC236}">
                    <a16:creationId xmlns:a16="http://schemas.microsoft.com/office/drawing/2014/main" xmlns="" id="{7592627F-FB5C-B848-9E68-B82FEE38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5" name="Freeform 136">
                <a:extLst>
                  <a:ext uri="{FF2B5EF4-FFF2-40B4-BE49-F238E27FC236}">
                    <a16:creationId xmlns:a16="http://schemas.microsoft.com/office/drawing/2014/main" xmlns="" id="{8087CBFD-C70E-0043-A5F2-9FB6EF0AD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6" name="Freeform 140">
                <a:extLst>
                  <a:ext uri="{FF2B5EF4-FFF2-40B4-BE49-F238E27FC236}">
                    <a16:creationId xmlns:a16="http://schemas.microsoft.com/office/drawing/2014/main" xmlns="" id="{91B3FADF-A31D-DF46-99BA-63EC9CE6E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7" name="Freeform 141">
                <a:extLst>
                  <a:ext uri="{FF2B5EF4-FFF2-40B4-BE49-F238E27FC236}">
                    <a16:creationId xmlns:a16="http://schemas.microsoft.com/office/drawing/2014/main" xmlns="" id="{D5169880-FE29-C24E-B787-081E81A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8" name="Freeform 143">
                <a:extLst>
                  <a:ext uri="{FF2B5EF4-FFF2-40B4-BE49-F238E27FC236}">
                    <a16:creationId xmlns:a16="http://schemas.microsoft.com/office/drawing/2014/main" xmlns="" id="{0EF06BC4-0AFE-5846-91B9-EAD284FEE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9" name="Freeform 146">
                <a:extLst>
                  <a:ext uri="{FF2B5EF4-FFF2-40B4-BE49-F238E27FC236}">
                    <a16:creationId xmlns:a16="http://schemas.microsoft.com/office/drawing/2014/main" xmlns="" id="{BD5984C0-AC48-9641-9201-237ED3A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0" name="Freeform 147">
                <a:extLst>
                  <a:ext uri="{FF2B5EF4-FFF2-40B4-BE49-F238E27FC236}">
                    <a16:creationId xmlns:a16="http://schemas.microsoft.com/office/drawing/2014/main" xmlns="" id="{C85E5E13-BF40-4A43-A8C9-B4D6602E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1" name="Freeform 149">
                <a:extLst>
                  <a:ext uri="{FF2B5EF4-FFF2-40B4-BE49-F238E27FC236}">
                    <a16:creationId xmlns:a16="http://schemas.microsoft.com/office/drawing/2014/main" xmlns="" id="{DA3FB708-3283-F94E-B4B8-50A7E6E06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2" name="Freeform 150">
                <a:extLst>
                  <a:ext uri="{FF2B5EF4-FFF2-40B4-BE49-F238E27FC236}">
                    <a16:creationId xmlns:a16="http://schemas.microsoft.com/office/drawing/2014/main" xmlns="" id="{899C4C38-AEB3-D94B-8A65-264F964A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3" name="Freeform 156">
                <a:extLst>
                  <a:ext uri="{FF2B5EF4-FFF2-40B4-BE49-F238E27FC236}">
                    <a16:creationId xmlns:a16="http://schemas.microsoft.com/office/drawing/2014/main" xmlns="" id="{D43C373B-93B3-5B47-B028-215BA1326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4" name="Freeform 158">
                <a:extLst>
                  <a:ext uri="{FF2B5EF4-FFF2-40B4-BE49-F238E27FC236}">
                    <a16:creationId xmlns:a16="http://schemas.microsoft.com/office/drawing/2014/main" xmlns="" id="{99189D34-F040-FE48-A3F1-B5985CCA4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5" name="Freeform 161">
                <a:extLst>
                  <a:ext uri="{FF2B5EF4-FFF2-40B4-BE49-F238E27FC236}">
                    <a16:creationId xmlns:a16="http://schemas.microsoft.com/office/drawing/2014/main" xmlns="" id="{F6163559-E4A0-5B41-BF52-21F1D7A7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6" name="Freeform 162">
                <a:extLst>
                  <a:ext uri="{FF2B5EF4-FFF2-40B4-BE49-F238E27FC236}">
                    <a16:creationId xmlns:a16="http://schemas.microsoft.com/office/drawing/2014/main" xmlns="" id="{F881E2EF-0DBE-1241-A67A-D47DB177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7" name="Freeform 163">
                <a:extLst>
                  <a:ext uri="{FF2B5EF4-FFF2-40B4-BE49-F238E27FC236}">
                    <a16:creationId xmlns:a16="http://schemas.microsoft.com/office/drawing/2014/main" xmlns="" id="{24DCE41B-A3B9-B64F-96B0-01568BFBA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8" name="Freeform 164">
                <a:extLst>
                  <a:ext uri="{FF2B5EF4-FFF2-40B4-BE49-F238E27FC236}">
                    <a16:creationId xmlns:a16="http://schemas.microsoft.com/office/drawing/2014/main" xmlns="" id="{948858A9-5DA7-634A-837E-71014F46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9" name="Freeform 166">
                <a:extLst>
                  <a:ext uri="{FF2B5EF4-FFF2-40B4-BE49-F238E27FC236}">
                    <a16:creationId xmlns:a16="http://schemas.microsoft.com/office/drawing/2014/main" xmlns="" id="{F5768737-B595-8648-B8A7-B96E326A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0" name="Freeform 167">
                <a:extLst>
                  <a:ext uri="{FF2B5EF4-FFF2-40B4-BE49-F238E27FC236}">
                    <a16:creationId xmlns:a16="http://schemas.microsoft.com/office/drawing/2014/main" xmlns="" id="{C3748B7A-188A-4B43-A889-D9FCEC9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1" name="Freeform 172">
                <a:extLst>
                  <a:ext uri="{FF2B5EF4-FFF2-40B4-BE49-F238E27FC236}">
                    <a16:creationId xmlns:a16="http://schemas.microsoft.com/office/drawing/2014/main" xmlns="" id="{CC1D80B8-A9FA-4C45-B173-D18CC4A4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2" name="Freeform 173">
                <a:extLst>
                  <a:ext uri="{FF2B5EF4-FFF2-40B4-BE49-F238E27FC236}">
                    <a16:creationId xmlns:a16="http://schemas.microsoft.com/office/drawing/2014/main" xmlns="" id="{84B8EF25-6719-8D41-B812-3DE8529D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3" name="Freeform 178">
                <a:extLst>
                  <a:ext uri="{FF2B5EF4-FFF2-40B4-BE49-F238E27FC236}">
                    <a16:creationId xmlns:a16="http://schemas.microsoft.com/office/drawing/2014/main" xmlns="" id="{D3CE2BAA-DAD5-684A-BD0C-4B1CE1319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4" name="Freeform 180">
                <a:extLst>
                  <a:ext uri="{FF2B5EF4-FFF2-40B4-BE49-F238E27FC236}">
                    <a16:creationId xmlns:a16="http://schemas.microsoft.com/office/drawing/2014/main" xmlns="" id="{F1E1C14F-7B8E-FA46-8990-6895BC6A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5" name="Freeform 181">
                <a:extLst>
                  <a:ext uri="{FF2B5EF4-FFF2-40B4-BE49-F238E27FC236}">
                    <a16:creationId xmlns:a16="http://schemas.microsoft.com/office/drawing/2014/main" xmlns="" id="{80F14241-3EF0-7A48-BDA9-8BD1370A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6" name="Freeform 182">
                <a:extLst>
                  <a:ext uri="{FF2B5EF4-FFF2-40B4-BE49-F238E27FC236}">
                    <a16:creationId xmlns:a16="http://schemas.microsoft.com/office/drawing/2014/main" xmlns="" id="{38788789-C775-2446-A668-AE1669EC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7" name="Freeform 184">
                <a:extLst>
                  <a:ext uri="{FF2B5EF4-FFF2-40B4-BE49-F238E27FC236}">
                    <a16:creationId xmlns:a16="http://schemas.microsoft.com/office/drawing/2014/main" xmlns="" id="{76127273-D27C-EF43-8B5D-5BDD4E59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8" name="Freeform 185">
                <a:extLst>
                  <a:ext uri="{FF2B5EF4-FFF2-40B4-BE49-F238E27FC236}">
                    <a16:creationId xmlns:a16="http://schemas.microsoft.com/office/drawing/2014/main" xmlns="" id="{39CCFDE6-CAB5-7A40-9718-E31B7536D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9" name="Freeform 189">
                <a:extLst>
                  <a:ext uri="{FF2B5EF4-FFF2-40B4-BE49-F238E27FC236}">
                    <a16:creationId xmlns:a16="http://schemas.microsoft.com/office/drawing/2014/main" xmlns="" id="{2DD03305-D050-2F42-BE90-F54EAD5F4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0" name="Freeform 190">
                <a:extLst>
                  <a:ext uri="{FF2B5EF4-FFF2-40B4-BE49-F238E27FC236}">
                    <a16:creationId xmlns:a16="http://schemas.microsoft.com/office/drawing/2014/main" xmlns="" id="{9285F056-5ED4-F144-A92F-CE7AD1352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1" name="Freeform 195">
                <a:extLst>
                  <a:ext uri="{FF2B5EF4-FFF2-40B4-BE49-F238E27FC236}">
                    <a16:creationId xmlns:a16="http://schemas.microsoft.com/office/drawing/2014/main" xmlns="" id="{04A3D433-7B84-0341-A45B-2B9DAA7E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2" name="Freeform 196">
                <a:extLst>
                  <a:ext uri="{FF2B5EF4-FFF2-40B4-BE49-F238E27FC236}">
                    <a16:creationId xmlns:a16="http://schemas.microsoft.com/office/drawing/2014/main" xmlns="" id="{4D9A5050-04D3-8141-9D70-D042F0E24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3" name="Freeform 197">
                <a:extLst>
                  <a:ext uri="{FF2B5EF4-FFF2-40B4-BE49-F238E27FC236}">
                    <a16:creationId xmlns:a16="http://schemas.microsoft.com/office/drawing/2014/main" xmlns="" id="{5EF3AEFB-655B-9244-8712-28657A9B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4" name="Freeform 199">
                <a:extLst>
                  <a:ext uri="{FF2B5EF4-FFF2-40B4-BE49-F238E27FC236}">
                    <a16:creationId xmlns:a16="http://schemas.microsoft.com/office/drawing/2014/main" xmlns="" id="{4E07F530-8FE9-244E-91B4-7EDC0556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5" name="Freeform 203">
                <a:extLst>
                  <a:ext uri="{FF2B5EF4-FFF2-40B4-BE49-F238E27FC236}">
                    <a16:creationId xmlns:a16="http://schemas.microsoft.com/office/drawing/2014/main" xmlns="" id="{94E525AB-CE1B-BF41-8216-058DC70F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6" name="Freeform 204">
                <a:extLst>
                  <a:ext uri="{FF2B5EF4-FFF2-40B4-BE49-F238E27FC236}">
                    <a16:creationId xmlns:a16="http://schemas.microsoft.com/office/drawing/2014/main" xmlns="" id="{817038A2-85BB-E74F-A020-76412CD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7" name="Freeform 176">
                <a:extLst>
                  <a:ext uri="{FF2B5EF4-FFF2-40B4-BE49-F238E27FC236}">
                    <a16:creationId xmlns:a16="http://schemas.microsoft.com/office/drawing/2014/main" xmlns="" id="{8360EA10-8D68-244D-B2B6-A9193E787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8" name="Freeform 177">
                <a:extLst>
                  <a:ext uri="{FF2B5EF4-FFF2-40B4-BE49-F238E27FC236}">
                    <a16:creationId xmlns:a16="http://schemas.microsoft.com/office/drawing/2014/main" xmlns="" id="{A3853655-23EC-D443-866D-3299D395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9" name="Freeform 213">
                <a:extLst>
                  <a:ext uri="{FF2B5EF4-FFF2-40B4-BE49-F238E27FC236}">
                    <a16:creationId xmlns:a16="http://schemas.microsoft.com/office/drawing/2014/main" xmlns="" id="{547E9915-854A-CE44-A758-2FC040FA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0" name="Freeform 216">
                <a:extLst>
                  <a:ext uri="{FF2B5EF4-FFF2-40B4-BE49-F238E27FC236}">
                    <a16:creationId xmlns:a16="http://schemas.microsoft.com/office/drawing/2014/main" xmlns="" id="{58BCCE77-3047-C94A-8C94-86BBAE38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1" name="Freeform 221">
                <a:extLst>
                  <a:ext uri="{FF2B5EF4-FFF2-40B4-BE49-F238E27FC236}">
                    <a16:creationId xmlns:a16="http://schemas.microsoft.com/office/drawing/2014/main" xmlns="" id="{01EE9AE4-1A0F-6443-BCCE-EF7ED4735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182" name="Freeform 222">
                <a:extLst>
                  <a:ext uri="{FF2B5EF4-FFF2-40B4-BE49-F238E27FC236}">
                    <a16:creationId xmlns:a16="http://schemas.microsoft.com/office/drawing/2014/main" xmlns="" id="{4C65C8D8-FE61-184E-808B-B47C65EC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3" name="Freeform 223">
                <a:extLst>
                  <a:ext uri="{FF2B5EF4-FFF2-40B4-BE49-F238E27FC236}">
                    <a16:creationId xmlns:a16="http://schemas.microsoft.com/office/drawing/2014/main" xmlns="" id="{586905E1-FFFE-6344-98FA-6895B1D5C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4" name="Freeform 224">
                <a:extLst>
                  <a:ext uri="{FF2B5EF4-FFF2-40B4-BE49-F238E27FC236}">
                    <a16:creationId xmlns:a16="http://schemas.microsoft.com/office/drawing/2014/main" xmlns="" id="{4D640E60-54DA-0B40-93FE-9F806213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5" name="Freeform 225">
                <a:extLst>
                  <a:ext uri="{FF2B5EF4-FFF2-40B4-BE49-F238E27FC236}">
                    <a16:creationId xmlns:a16="http://schemas.microsoft.com/office/drawing/2014/main" xmlns="" id="{8584720D-8E79-C841-9272-4F81C8C94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6" name="Freeform 227">
                <a:extLst>
                  <a:ext uri="{FF2B5EF4-FFF2-40B4-BE49-F238E27FC236}">
                    <a16:creationId xmlns:a16="http://schemas.microsoft.com/office/drawing/2014/main" xmlns="" id="{C4C4AB0A-40A7-874E-AD10-E6D490E1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7" name="Freeform 228">
                <a:extLst>
                  <a:ext uri="{FF2B5EF4-FFF2-40B4-BE49-F238E27FC236}">
                    <a16:creationId xmlns:a16="http://schemas.microsoft.com/office/drawing/2014/main" xmlns="" id="{34E4BB9D-F3BB-8340-A8FD-CB211970C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8" name="Freeform 230">
                <a:extLst>
                  <a:ext uri="{FF2B5EF4-FFF2-40B4-BE49-F238E27FC236}">
                    <a16:creationId xmlns:a16="http://schemas.microsoft.com/office/drawing/2014/main" xmlns="" id="{9F225E93-5B65-544A-A2CF-45FF2D52D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9" name="Freeform 267">
                <a:extLst>
                  <a:ext uri="{FF2B5EF4-FFF2-40B4-BE49-F238E27FC236}">
                    <a16:creationId xmlns:a16="http://schemas.microsoft.com/office/drawing/2014/main" xmlns="" id="{CFB2E4DD-1E91-6C4B-A40A-9636F8D0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0" name="Freeform 271">
                <a:extLst>
                  <a:ext uri="{FF2B5EF4-FFF2-40B4-BE49-F238E27FC236}">
                    <a16:creationId xmlns:a16="http://schemas.microsoft.com/office/drawing/2014/main" xmlns="" id="{84776430-7B99-C44B-9574-D78E7A3AA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1" name="Freeform 272">
                <a:extLst>
                  <a:ext uri="{FF2B5EF4-FFF2-40B4-BE49-F238E27FC236}">
                    <a16:creationId xmlns:a16="http://schemas.microsoft.com/office/drawing/2014/main" xmlns="" id="{6F3FC123-DA33-914C-B294-AFB4363E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2" name="Freeform 278">
                <a:extLst>
                  <a:ext uri="{FF2B5EF4-FFF2-40B4-BE49-F238E27FC236}">
                    <a16:creationId xmlns:a16="http://schemas.microsoft.com/office/drawing/2014/main" xmlns="" id="{6D68A71B-E9E5-1447-9EB3-5368B881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3" name="Freeform 279">
                <a:extLst>
                  <a:ext uri="{FF2B5EF4-FFF2-40B4-BE49-F238E27FC236}">
                    <a16:creationId xmlns:a16="http://schemas.microsoft.com/office/drawing/2014/main" xmlns="" id="{04AF7653-0A7E-6F47-AF58-C817F6DB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4" name="Freeform 280">
                <a:extLst>
                  <a:ext uri="{FF2B5EF4-FFF2-40B4-BE49-F238E27FC236}">
                    <a16:creationId xmlns:a16="http://schemas.microsoft.com/office/drawing/2014/main" xmlns="" id="{1F77933A-2419-DB49-A057-981206C3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5" name="Freeform 281">
                <a:extLst>
                  <a:ext uri="{FF2B5EF4-FFF2-40B4-BE49-F238E27FC236}">
                    <a16:creationId xmlns:a16="http://schemas.microsoft.com/office/drawing/2014/main" xmlns="" id="{491D0F9E-448C-BB44-BDDB-671CEED07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6" name="Freeform 282">
                <a:extLst>
                  <a:ext uri="{FF2B5EF4-FFF2-40B4-BE49-F238E27FC236}">
                    <a16:creationId xmlns:a16="http://schemas.microsoft.com/office/drawing/2014/main" xmlns="" id="{D38DE738-8D5B-A645-924F-8994D2C57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7" name="Freeform 285">
                <a:extLst>
                  <a:ext uri="{FF2B5EF4-FFF2-40B4-BE49-F238E27FC236}">
                    <a16:creationId xmlns:a16="http://schemas.microsoft.com/office/drawing/2014/main" xmlns="" id="{CFBCABBB-96DD-8C46-9986-030EAC3D5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8" name="Freeform 286">
                <a:extLst>
                  <a:ext uri="{FF2B5EF4-FFF2-40B4-BE49-F238E27FC236}">
                    <a16:creationId xmlns:a16="http://schemas.microsoft.com/office/drawing/2014/main" xmlns="" id="{2A73EDA5-98E3-C54E-A44E-26D4149E8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9" name="Freeform 289">
                <a:extLst>
                  <a:ext uri="{FF2B5EF4-FFF2-40B4-BE49-F238E27FC236}">
                    <a16:creationId xmlns:a16="http://schemas.microsoft.com/office/drawing/2014/main" xmlns="" id="{A489936F-8A84-4845-8E97-79A7CE2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0" name="Freeform 290">
                <a:extLst>
                  <a:ext uri="{FF2B5EF4-FFF2-40B4-BE49-F238E27FC236}">
                    <a16:creationId xmlns:a16="http://schemas.microsoft.com/office/drawing/2014/main" xmlns="" id="{8EE66092-4BE7-3241-964C-7C9F4CCC7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1" name="Freeform 292">
                <a:extLst>
                  <a:ext uri="{FF2B5EF4-FFF2-40B4-BE49-F238E27FC236}">
                    <a16:creationId xmlns:a16="http://schemas.microsoft.com/office/drawing/2014/main" xmlns="" id="{109DBE25-3E07-774C-BEBE-2859B615F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2" name="Freeform 297">
                <a:extLst>
                  <a:ext uri="{FF2B5EF4-FFF2-40B4-BE49-F238E27FC236}">
                    <a16:creationId xmlns:a16="http://schemas.microsoft.com/office/drawing/2014/main" xmlns="" id="{B96C6F8A-039A-D54E-89B6-EC3F04B47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3" name="Freeform 298">
                <a:extLst>
                  <a:ext uri="{FF2B5EF4-FFF2-40B4-BE49-F238E27FC236}">
                    <a16:creationId xmlns:a16="http://schemas.microsoft.com/office/drawing/2014/main" xmlns="" id="{58DEEE96-1F60-1248-BF5A-39C92D680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4" name="Freeform 300">
                <a:extLst>
                  <a:ext uri="{FF2B5EF4-FFF2-40B4-BE49-F238E27FC236}">
                    <a16:creationId xmlns:a16="http://schemas.microsoft.com/office/drawing/2014/main" xmlns="" id="{27F82557-EF4E-E94B-848D-77F11D73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5" name="Freeform 301">
                <a:extLst>
                  <a:ext uri="{FF2B5EF4-FFF2-40B4-BE49-F238E27FC236}">
                    <a16:creationId xmlns:a16="http://schemas.microsoft.com/office/drawing/2014/main" xmlns="" id="{C80DF605-2F23-4C4D-9AE2-1DAB6CD97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6" name="Freeform 307">
                <a:extLst>
                  <a:ext uri="{FF2B5EF4-FFF2-40B4-BE49-F238E27FC236}">
                    <a16:creationId xmlns:a16="http://schemas.microsoft.com/office/drawing/2014/main" xmlns="" id="{D867ABD3-4EB8-6246-B676-CC3BFA37D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7" name="Freeform 309">
                <a:extLst>
                  <a:ext uri="{FF2B5EF4-FFF2-40B4-BE49-F238E27FC236}">
                    <a16:creationId xmlns:a16="http://schemas.microsoft.com/office/drawing/2014/main" xmlns="" id="{7C440CD2-C9BC-AE4E-BD4A-904D7889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08" name="Freeform 312">
                <a:extLst>
                  <a:ext uri="{FF2B5EF4-FFF2-40B4-BE49-F238E27FC236}">
                    <a16:creationId xmlns:a16="http://schemas.microsoft.com/office/drawing/2014/main" xmlns="" id="{59BDFB5C-A059-B647-B3A0-99EE292C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9" name="Freeform 313">
                <a:extLst>
                  <a:ext uri="{FF2B5EF4-FFF2-40B4-BE49-F238E27FC236}">
                    <a16:creationId xmlns:a16="http://schemas.microsoft.com/office/drawing/2014/main" xmlns="" id="{8986D50B-A1F4-3F4A-96B0-04645EC9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0" name="Freeform 314">
                <a:extLst>
                  <a:ext uri="{FF2B5EF4-FFF2-40B4-BE49-F238E27FC236}">
                    <a16:creationId xmlns:a16="http://schemas.microsoft.com/office/drawing/2014/main" xmlns="" id="{916F330A-888C-7145-9A4A-970C98427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1" name="Freeform 315">
                <a:extLst>
                  <a:ext uri="{FF2B5EF4-FFF2-40B4-BE49-F238E27FC236}">
                    <a16:creationId xmlns:a16="http://schemas.microsoft.com/office/drawing/2014/main" xmlns="" id="{46B5A08B-A56D-CD44-A06F-BD45D34B5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2" name="Freeform 317">
                <a:extLst>
                  <a:ext uri="{FF2B5EF4-FFF2-40B4-BE49-F238E27FC236}">
                    <a16:creationId xmlns:a16="http://schemas.microsoft.com/office/drawing/2014/main" xmlns="" id="{7FEA9269-482C-434F-89D1-BFFF2D11E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3" name="Freeform 318">
                <a:extLst>
                  <a:ext uri="{FF2B5EF4-FFF2-40B4-BE49-F238E27FC236}">
                    <a16:creationId xmlns:a16="http://schemas.microsoft.com/office/drawing/2014/main" xmlns="" id="{CD2A4AA1-6C47-6D42-90B5-27A8C6C3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4" name="Freeform 322">
                <a:extLst>
                  <a:ext uri="{FF2B5EF4-FFF2-40B4-BE49-F238E27FC236}">
                    <a16:creationId xmlns:a16="http://schemas.microsoft.com/office/drawing/2014/main" xmlns="" id="{93F64C18-886D-9C4C-BE9D-C5A01A0C0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5" name="Freeform 325">
                <a:extLst>
                  <a:ext uri="{FF2B5EF4-FFF2-40B4-BE49-F238E27FC236}">
                    <a16:creationId xmlns:a16="http://schemas.microsoft.com/office/drawing/2014/main" xmlns="" id="{D7728368-9DA6-0A46-AC70-B7551371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6" name="Freeform 326">
                <a:extLst>
                  <a:ext uri="{FF2B5EF4-FFF2-40B4-BE49-F238E27FC236}">
                    <a16:creationId xmlns:a16="http://schemas.microsoft.com/office/drawing/2014/main" xmlns="" id="{A7743AA1-E788-A840-BC36-B89EEDD18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7" name="Freeform 328">
                <a:extLst>
                  <a:ext uri="{FF2B5EF4-FFF2-40B4-BE49-F238E27FC236}">
                    <a16:creationId xmlns:a16="http://schemas.microsoft.com/office/drawing/2014/main" xmlns="" id="{DFBB9994-9BBA-744A-8A8B-CBCCFAA5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06431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33195" y="1091408"/>
            <a:ext cx="18133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bn-BD" sz="4400" b="1" dirty="0" smtClean="0">
                <a:solidFill>
                  <a:schemeClr val="tx2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পরিচিতি 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2405" y="2095503"/>
            <a:ext cx="31384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600" b="1" dirty="0" smtClean="0">
                <a:solidFill>
                  <a:schemeClr val="accent1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আকাইদ ও ফিকহ</a:t>
            </a:r>
          </a:p>
          <a:p>
            <a:pPr algn="r"/>
            <a:r>
              <a:rPr lang="bn-BD" sz="3600" b="1" dirty="0" smtClean="0">
                <a:solidFill>
                  <a:schemeClr val="accent1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নবম শ্রেণী </a:t>
            </a:r>
          </a:p>
          <a:p>
            <a:pPr algn="r"/>
            <a:r>
              <a:rPr lang="bn-BD" sz="3600" b="1" dirty="0" smtClean="0">
                <a:solidFill>
                  <a:schemeClr val="accent1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প্রারম্ভিক কথা </a:t>
            </a:r>
            <a:endParaRPr lang="en-US" sz="2800" b="1" dirty="0">
              <a:solidFill>
                <a:schemeClr val="accent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pic>
        <p:nvPicPr>
          <p:cNvPr id="64" name="Picture 63" descr="cont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8795" y="1091408"/>
            <a:ext cx="2198446" cy="2967714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-3" y="-6743"/>
            <a:ext cx="9144002" cy="5150243"/>
            <a:chOff x="-3" y="-6743"/>
            <a:chExt cx="9144002" cy="5150243"/>
          </a:xfrm>
        </p:grpSpPr>
        <p:grpSp>
          <p:nvGrpSpPr>
            <p:cNvPr id="62" name="Group 153">
              <a:extLst>
                <a:ext uri="{FF2B5EF4-FFF2-40B4-BE49-F238E27FC236}">
                  <a16:creationId xmlns:a16="http://schemas.microsoft.com/office/drawing/2014/main" xmlns="" id="{6651E558-0111-E942-964A-76F619E6F3E8}"/>
                </a:ext>
              </a:extLst>
            </p:cNvPr>
            <p:cNvGrpSpPr/>
            <p:nvPr/>
          </p:nvGrpSpPr>
          <p:grpSpPr>
            <a:xfrm rot="5400000">
              <a:off x="6273970" y="2273455"/>
              <a:ext cx="5143489" cy="596576"/>
              <a:chOff x="1869557" y="865171"/>
              <a:chExt cx="4790303" cy="782331"/>
            </a:xfrm>
          </p:grpSpPr>
          <p:sp>
            <p:nvSpPr>
              <p:cNvPr id="401" name="Freeform 85">
                <a:extLst>
                  <a:ext uri="{FF2B5EF4-FFF2-40B4-BE49-F238E27FC236}">
                    <a16:creationId xmlns:a16="http://schemas.microsoft.com/office/drawing/2014/main" xmlns="" id="{DFE017A0-10E1-3045-B8D9-10E14120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2" name="Freeform 87">
                <a:extLst>
                  <a:ext uri="{FF2B5EF4-FFF2-40B4-BE49-F238E27FC236}">
                    <a16:creationId xmlns:a16="http://schemas.microsoft.com/office/drawing/2014/main" xmlns="" id="{E85986DC-65CB-FF46-850B-AC662DF47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3" name="Freeform 89">
                <a:extLst>
                  <a:ext uri="{FF2B5EF4-FFF2-40B4-BE49-F238E27FC236}">
                    <a16:creationId xmlns:a16="http://schemas.microsoft.com/office/drawing/2014/main" xmlns="" id="{89F58995-6513-E54C-8CE8-66BC9B4C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4" name="Freeform 91">
                <a:extLst>
                  <a:ext uri="{FF2B5EF4-FFF2-40B4-BE49-F238E27FC236}">
                    <a16:creationId xmlns:a16="http://schemas.microsoft.com/office/drawing/2014/main" xmlns="" id="{6FE9CBB4-B130-1B4D-A82C-A2B726CF3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5" name="Freeform 92">
                <a:extLst>
                  <a:ext uri="{FF2B5EF4-FFF2-40B4-BE49-F238E27FC236}">
                    <a16:creationId xmlns:a16="http://schemas.microsoft.com/office/drawing/2014/main" xmlns="" id="{0CA66EA0-17A9-164A-9CBC-08EA1206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6" name="Freeform 98">
                <a:extLst>
                  <a:ext uri="{FF2B5EF4-FFF2-40B4-BE49-F238E27FC236}">
                    <a16:creationId xmlns:a16="http://schemas.microsoft.com/office/drawing/2014/main" xmlns="" id="{6C237464-9511-9240-8A6C-BD892B3DB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7" name="Freeform 104">
                <a:extLst>
                  <a:ext uri="{FF2B5EF4-FFF2-40B4-BE49-F238E27FC236}">
                    <a16:creationId xmlns:a16="http://schemas.microsoft.com/office/drawing/2014/main" xmlns="" id="{01A71A15-FAD1-9549-9154-9104ADEA5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8" name="Freeform 106">
                <a:extLst>
                  <a:ext uri="{FF2B5EF4-FFF2-40B4-BE49-F238E27FC236}">
                    <a16:creationId xmlns:a16="http://schemas.microsoft.com/office/drawing/2014/main" xmlns="" id="{C6100368-3A81-AC42-9E50-D97423F2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9" name="Freeform 111">
                <a:extLst>
                  <a:ext uri="{FF2B5EF4-FFF2-40B4-BE49-F238E27FC236}">
                    <a16:creationId xmlns:a16="http://schemas.microsoft.com/office/drawing/2014/main" xmlns="" id="{7EC73371-9E61-F043-A87B-E73948DE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0" name="Freeform 112">
                <a:extLst>
                  <a:ext uri="{FF2B5EF4-FFF2-40B4-BE49-F238E27FC236}">
                    <a16:creationId xmlns:a16="http://schemas.microsoft.com/office/drawing/2014/main" xmlns="" id="{63C6E1F2-0D49-384D-8969-6D488C691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1" name="Freeform 115">
                <a:extLst>
                  <a:ext uri="{FF2B5EF4-FFF2-40B4-BE49-F238E27FC236}">
                    <a16:creationId xmlns:a16="http://schemas.microsoft.com/office/drawing/2014/main" xmlns="" id="{929C73CD-FE8B-E146-BEED-24164935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2" name="Freeform 120">
                <a:extLst>
                  <a:ext uri="{FF2B5EF4-FFF2-40B4-BE49-F238E27FC236}">
                    <a16:creationId xmlns:a16="http://schemas.microsoft.com/office/drawing/2014/main" xmlns="" id="{6622893B-D306-B749-8082-614B554D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3" name="Freeform 121">
                <a:extLst>
                  <a:ext uri="{FF2B5EF4-FFF2-40B4-BE49-F238E27FC236}">
                    <a16:creationId xmlns:a16="http://schemas.microsoft.com/office/drawing/2014/main" xmlns="" id="{660C79B0-717E-AB43-8016-1D1A77C9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4" name="Freeform 126">
                <a:extLst>
                  <a:ext uri="{FF2B5EF4-FFF2-40B4-BE49-F238E27FC236}">
                    <a16:creationId xmlns:a16="http://schemas.microsoft.com/office/drawing/2014/main" xmlns="" id="{C5213D50-22BD-AB44-B513-59E0DF79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5" name="Freeform 128">
                <a:extLst>
                  <a:ext uri="{FF2B5EF4-FFF2-40B4-BE49-F238E27FC236}">
                    <a16:creationId xmlns:a16="http://schemas.microsoft.com/office/drawing/2014/main" xmlns="" id="{E6190918-40C5-6145-8D56-1C1841F34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6" name="Freeform 129">
                <a:extLst>
                  <a:ext uri="{FF2B5EF4-FFF2-40B4-BE49-F238E27FC236}">
                    <a16:creationId xmlns:a16="http://schemas.microsoft.com/office/drawing/2014/main" xmlns="" id="{08D79BD6-8F61-4940-842F-1E4DF97A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7" name="Freeform 130">
                <a:extLst>
                  <a:ext uri="{FF2B5EF4-FFF2-40B4-BE49-F238E27FC236}">
                    <a16:creationId xmlns:a16="http://schemas.microsoft.com/office/drawing/2014/main" xmlns="" id="{24A50129-54F0-9641-89F9-37FEC126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8" name="Freeform 131">
                <a:extLst>
                  <a:ext uri="{FF2B5EF4-FFF2-40B4-BE49-F238E27FC236}">
                    <a16:creationId xmlns:a16="http://schemas.microsoft.com/office/drawing/2014/main" xmlns="" id="{00C63B73-8801-E541-BDCF-8BF20F5DD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9" name="Freeform 132">
                <a:extLst>
                  <a:ext uri="{FF2B5EF4-FFF2-40B4-BE49-F238E27FC236}">
                    <a16:creationId xmlns:a16="http://schemas.microsoft.com/office/drawing/2014/main" xmlns="" id="{04675631-98B4-DF43-A9A0-E57BB2A14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0" name="Freeform 135">
                <a:extLst>
                  <a:ext uri="{FF2B5EF4-FFF2-40B4-BE49-F238E27FC236}">
                    <a16:creationId xmlns:a16="http://schemas.microsoft.com/office/drawing/2014/main" xmlns="" id="{7592627F-FB5C-B848-9E68-B82FEE38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1" name="Freeform 136">
                <a:extLst>
                  <a:ext uri="{FF2B5EF4-FFF2-40B4-BE49-F238E27FC236}">
                    <a16:creationId xmlns:a16="http://schemas.microsoft.com/office/drawing/2014/main" xmlns="" id="{8087CBFD-C70E-0043-A5F2-9FB6EF0AD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2" name="Freeform 140">
                <a:extLst>
                  <a:ext uri="{FF2B5EF4-FFF2-40B4-BE49-F238E27FC236}">
                    <a16:creationId xmlns:a16="http://schemas.microsoft.com/office/drawing/2014/main" xmlns="" id="{91B3FADF-A31D-DF46-99BA-63EC9CE6E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3" name="Freeform 141">
                <a:extLst>
                  <a:ext uri="{FF2B5EF4-FFF2-40B4-BE49-F238E27FC236}">
                    <a16:creationId xmlns:a16="http://schemas.microsoft.com/office/drawing/2014/main" xmlns="" id="{D5169880-FE29-C24E-B787-081E81A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4" name="Freeform 143">
                <a:extLst>
                  <a:ext uri="{FF2B5EF4-FFF2-40B4-BE49-F238E27FC236}">
                    <a16:creationId xmlns:a16="http://schemas.microsoft.com/office/drawing/2014/main" xmlns="" id="{0EF06BC4-0AFE-5846-91B9-EAD284FEE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5" name="Freeform 146">
                <a:extLst>
                  <a:ext uri="{FF2B5EF4-FFF2-40B4-BE49-F238E27FC236}">
                    <a16:creationId xmlns:a16="http://schemas.microsoft.com/office/drawing/2014/main" xmlns="" id="{BD5984C0-AC48-9641-9201-237ED3A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6" name="Freeform 147">
                <a:extLst>
                  <a:ext uri="{FF2B5EF4-FFF2-40B4-BE49-F238E27FC236}">
                    <a16:creationId xmlns:a16="http://schemas.microsoft.com/office/drawing/2014/main" xmlns="" id="{C85E5E13-BF40-4A43-A8C9-B4D6602E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7" name="Freeform 149">
                <a:extLst>
                  <a:ext uri="{FF2B5EF4-FFF2-40B4-BE49-F238E27FC236}">
                    <a16:creationId xmlns:a16="http://schemas.microsoft.com/office/drawing/2014/main" xmlns="" id="{DA3FB708-3283-F94E-B4B8-50A7E6E06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8" name="Freeform 150">
                <a:extLst>
                  <a:ext uri="{FF2B5EF4-FFF2-40B4-BE49-F238E27FC236}">
                    <a16:creationId xmlns:a16="http://schemas.microsoft.com/office/drawing/2014/main" xmlns="" id="{899C4C38-AEB3-D94B-8A65-264F964A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9" name="Freeform 156">
                <a:extLst>
                  <a:ext uri="{FF2B5EF4-FFF2-40B4-BE49-F238E27FC236}">
                    <a16:creationId xmlns:a16="http://schemas.microsoft.com/office/drawing/2014/main" xmlns="" id="{D43C373B-93B3-5B47-B028-215BA1326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0" name="Freeform 158">
                <a:extLst>
                  <a:ext uri="{FF2B5EF4-FFF2-40B4-BE49-F238E27FC236}">
                    <a16:creationId xmlns:a16="http://schemas.microsoft.com/office/drawing/2014/main" xmlns="" id="{99189D34-F040-FE48-A3F1-B5985CCA4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1" name="Freeform 161">
                <a:extLst>
                  <a:ext uri="{FF2B5EF4-FFF2-40B4-BE49-F238E27FC236}">
                    <a16:creationId xmlns:a16="http://schemas.microsoft.com/office/drawing/2014/main" xmlns="" id="{F6163559-E4A0-5B41-BF52-21F1D7A7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2" name="Freeform 162">
                <a:extLst>
                  <a:ext uri="{FF2B5EF4-FFF2-40B4-BE49-F238E27FC236}">
                    <a16:creationId xmlns:a16="http://schemas.microsoft.com/office/drawing/2014/main" xmlns="" id="{F881E2EF-0DBE-1241-A67A-D47DB177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3" name="Freeform 163">
                <a:extLst>
                  <a:ext uri="{FF2B5EF4-FFF2-40B4-BE49-F238E27FC236}">
                    <a16:creationId xmlns:a16="http://schemas.microsoft.com/office/drawing/2014/main" xmlns="" id="{24DCE41B-A3B9-B64F-96B0-01568BFBA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4" name="Freeform 164">
                <a:extLst>
                  <a:ext uri="{FF2B5EF4-FFF2-40B4-BE49-F238E27FC236}">
                    <a16:creationId xmlns:a16="http://schemas.microsoft.com/office/drawing/2014/main" xmlns="" id="{948858A9-5DA7-634A-837E-71014F46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5" name="Freeform 166">
                <a:extLst>
                  <a:ext uri="{FF2B5EF4-FFF2-40B4-BE49-F238E27FC236}">
                    <a16:creationId xmlns:a16="http://schemas.microsoft.com/office/drawing/2014/main" xmlns="" id="{F5768737-B595-8648-B8A7-B96E326A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6" name="Freeform 167">
                <a:extLst>
                  <a:ext uri="{FF2B5EF4-FFF2-40B4-BE49-F238E27FC236}">
                    <a16:creationId xmlns:a16="http://schemas.microsoft.com/office/drawing/2014/main" xmlns="" id="{C3748B7A-188A-4B43-A889-D9FCEC9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7" name="Freeform 172">
                <a:extLst>
                  <a:ext uri="{FF2B5EF4-FFF2-40B4-BE49-F238E27FC236}">
                    <a16:creationId xmlns:a16="http://schemas.microsoft.com/office/drawing/2014/main" xmlns="" id="{CC1D80B8-A9FA-4C45-B173-D18CC4A4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8" name="Freeform 173">
                <a:extLst>
                  <a:ext uri="{FF2B5EF4-FFF2-40B4-BE49-F238E27FC236}">
                    <a16:creationId xmlns:a16="http://schemas.microsoft.com/office/drawing/2014/main" xmlns="" id="{84B8EF25-6719-8D41-B812-3DE8529D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9" name="Freeform 178">
                <a:extLst>
                  <a:ext uri="{FF2B5EF4-FFF2-40B4-BE49-F238E27FC236}">
                    <a16:creationId xmlns:a16="http://schemas.microsoft.com/office/drawing/2014/main" xmlns="" id="{D3CE2BAA-DAD5-684A-BD0C-4B1CE1319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0" name="Freeform 180">
                <a:extLst>
                  <a:ext uri="{FF2B5EF4-FFF2-40B4-BE49-F238E27FC236}">
                    <a16:creationId xmlns:a16="http://schemas.microsoft.com/office/drawing/2014/main" xmlns="" id="{F1E1C14F-7B8E-FA46-8990-6895BC6A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1" name="Freeform 181">
                <a:extLst>
                  <a:ext uri="{FF2B5EF4-FFF2-40B4-BE49-F238E27FC236}">
                    <a16:creationId xmlns:a16="http://schemas.microsoft.com/office/drawing/2014/main" xmlns="" id="{80F14241-3EF0-7A48-BDA9-8BD1370A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2" name="Freeform 182">
                <a:extLst>
                  <a:ext uri="{FF2B5EF4-FFF2-40B4-BE49-F238E27FC236}">
                    <a16:creationId xmlns:a16="http://schemas.microsoft.com/office/drawing/2014/main" xmlns="" id="{38788789-C775-2446-A668-AE1669EC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3" name="Freeform 184">
                <a:extLst>
                  <a:ext uri="{FF2B5EF4-FFF2-40B4-BE49-F238E27FC236}">
                    <a16:creationId xmlns:a16="http://schemas.microsoft.com/office/drawing/2014/main" xmlns="" id="{76127273-D27C-EF43-8B5D-5BDD4E59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4" name="Freeform 185">
                <a:extLst>
                  <a:ext uri="{FF2B5EF4-FFF2-40B4-BE49-F238E27FC236}">
                    <a16:creationId xmlns:a16="http://schemas.microsoft.com/office/drawing/2014/main" xmlns="" id="{39CCFDE6-CAB5-7A40-9718-E31B7536D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5" name="Freeform 189">
                <a:extLst>
                  <a:ext uri="{FF2B5EF4-FFF2-40B4-BE49-F238E27FC236}">
                    <a16:creationId xmlns:a16="http://schemas.microsoft.com/office/drawing/2014/main" xmlns="" id="{2DD03305-D050-2F42-BE90-F54EAD5F4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6" name="Freeform 190">
                <a:extLst>
                  <a:ext uri="{FF2B5EF4-FFF2-40B4-BE49-F238E27FC236}">
                    <a16:creationId xmlns:a16="http://schemas.microsoft.com/office/drawing/2014/main" xmlns="" id="{9285F056-5ED4-F144-A92F-CE7AD1352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7" name="Freeform 195">
                <a:extLst>
                  <a:ext uri="{FF2B5EF4-FFF2-40B4-BE49-F238E27FC236}">
                    <a16:creationId xmlns:a16="http://schemas.microsoft.com/office/drawing/2014/main" xmlns="" id="{04A3D433-7B84-0341-A45B-2B9DAA7E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8" name="Freeform 196">
                <a:extLst>
                  <a:ext uri="{FF2B5EF4-FFF2-40B4-BE49-F238E27FC236}">
                    <a16:creationId xmlns:a16="http://schemas.microsoft.com/office/drawing/2014/main" xmlns="" id="{4D9A5050-04D3-8141-9D70-D042F0E24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9" name="Freeform 197">
                <a:extLst>
                  <a:ext uri="{FF2B5EF4-FFF2-40B4-BE49-F238E27FC236}">
                    <a16:creationId xmlns:a16="http://schemas.microsoft.com/office/drawing/2014/main" xmlns="" id="{5EF3AEFB-655B-9244-8712-28657A9B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0" name="Freeform 199">
                <a:extLst>
                  <a:ext uri="{FF2B5EF4-FFF2-40B4-BE49-F238E27FC236}">
                    <a16:creationId xmlns:a16="http://schemas.microsoft.com/office/drawing/2014/main" xmlns="" id="{4E07F530-8FE9-244E-91B4-7EDC0556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1" name="Freeform 203">
                <a:extLst>
                  <a:ext uri="{FF2B5EF4-FFF2-40B4-BE49-F238E27FC236}">
                    <a16:creationId xmlns:a16="http://schemas.microsoft.com/office/drawing/2014/main" xmlns="" id="{94E525AB-CE1B-BF41-8216-058DC70F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2" name="Freeform 204">
                <a:extLst>
                  <a:ext uri="{FF2B5EF4-FFF2-40B4-BE49-F238E27FC236}">
                    <a16:creationId xmlns:a16="http://schemas.microsoft.com/office/drawing/2014/main" xmlns="" id="{817038A2-85BB-E74F-A020-76412CD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3" name="Freeform 452">
                <a:extLst>
                  <a:ext uri="{FF2B5EF4-FFF2-40B4-BE49-F238E27FC236}">
                    <a16:creationId xmlns:a16="http://schemas.microsoft.com/office/drawing/2014/main" xmlns="" id="{8360EA10-8D68-244D-B2B6-A9193E787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4" name="Freeform 453">
                <a:extLst>
                  <a:ext uri="{FF2B5EF4-FFF2-40B4-BE49-F238E27FC236}">
                    <a16:creationId xmlns:a16="http://schemas.microsoft.com/office/drawing/2014/main" xmlns="" id="{A3853655-23EC-D443-866D-3299D395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5" name="Freeform 213">
                <a:extLst>
                  <a:ext uri="{FF2B5EF4-FFF2-40B4-BE49-F238E27FC236}">
                    <a16:creationId xmlns:a16="http://schemas.microsoft.com/office/drawing/2014/main" xmlns="" id="{547E9915-854A-CE44-A758-2FC040FA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6" name="Freeform 216">
                <a:extLst>
                  <a:ext uri="{FF2B5EF4-FFF2-40B4-BE49-F238E27FC236}">
                    <a16:creationId xmlns:a16="http://schemas.microsoft.com/office/drawing/2014/main" xmlns="" id="{58BCCE77-3047-C94A-8C94-86BBAE38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7" name="Freeform 221">
                <a:extLst>
                  <a:ext uri="{FF2B5EF4-FFF2-40B4-BE49-F238E27FC236}">
                    <a16:creationId xmlns:a16="http://schemas.microsoft.com/office/drawing/2014/main" xmlns="" id="{01EE9AE4-1A0F-6443-BCCE-EF7ED4735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458" name="Freeform 222">
                <a:extLst>
                  <a:ext uri="{FF2B5EF4-FFF2-40B4-BE49-F238E27FC236}">
                    <a16:creationId xmlns:a16="http://schemas.microsoft.com/office/drawing/2014/main" xmlns="" id="{4C65C8D8-FE61-184E-808B-B47C65EC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9" name="Freeform 223">
                <a:extLst>
                  <a:ext uri="{FF2B5EF4-FFF2-40B4-BE49-F238E27FC236}">
                    <a16:creationId xmlns:a16="http://schemas.microsoft.com/office/drawing/2014/main" xmlns="" id="{586905E1-FFFE-6344-98FA-6895B1D5C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0" name="Freeform 224">
                <a:extLst>
                  <a:ext uri="{FF2B5EF4-FFF2-40B4-BE49-F238E27FC236}">
                    <a16:creationId xmlns:a16="http://schemas.microsoft.com/office/drawing/2014/main" xmlns="" id="{4D640E60-54DA-0B40-93FE-9F806213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1" name="Freeform 225">
                <a:extLst>
                  <a:ext uri="{FF2B5EF4-FFF2-40B4-BE49-F238E27FC236}">
                    <a16:creationId xmlns:a16="http://schemas.microsoft.com/office/drawing/2014/main" xmlns="" id="{8584720D-8E79-C841-9272-4F81C8C94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2" name="Freeform 227">
                <a:extLst>
                  <a:ext uri="{FF2B5EF4-FFF2-40B4-BE49-F238E27FC236}">
                    <a16:creationId xmlns:a16="http://schemas.microsoft.com/office/drawing/2014/main" xmlns="" id="{C4C4AB0A-40A7-874E-AD10-E6D490E1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3" name="Freeform 228">
                <a:extLst>
                  <a:ext uri="{FF2B5EF4-FFF2-40B4-BE49-F238E27FC236}">
                    <a16:creationId xmlns:a16="http://schemas.microsoft.com/office/drawing/2014/main" xmlns="" id="{34E4BB9D-F3BB-8340-A8FD-CB211970C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4" name="Freeform 230">
                <a:extLst>
                  <a:ext uri="{FF2B5EF4-FFF2-40B4-BE49-F238E27FC236}">
                    <a16:creationId xmlns:a16="http://schemas.microsoft.com/office/drawing/2014/main" xmlns="" id="{9F225E93-5B65-544A-A2CF-45FF2D52D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5" name="Freeform 267">
                <a:extLst>
                  <a:ext uri="{FF2B5EF4-FFF2-40B4-BE49-F238E27FC236}">
                    <a16:creationId xmlns:a16="http://schemas.microsoft.com/office/drawing/2014/main" xmlns="" id="{CFB2E4DD-1E91-6C4B-A40A-9636F8D0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6" name="Freeform 271">
                <a:extLst>
                  <a:ext uri="{FF2B5EF4-FFF2-40B4-BE49-F238E27FC236}">
                    <a16:creationId xmlns:a16="http://schemas.microsoft.com/office/drawing/2014/main" xmlns="" id="{84776430-7B99-C44B-9574-D78E7A3AA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7" name="Freeform 272">
                <a:extLst>
                  <a:ext uri="{FF2B5EF4-FFF2-40B4-BE49-F238E27FC236}">
                    <a16:creationId xmlns:a16="http://schemas.microsoft.com/office/drawing/2014/main" xmlns="" id="{6F3FC123-DA33-914C-B294-AFB4363E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8" name="Freeform 278">
                <a:extLst>
                  <a:ext uri="{FF2B5EF4-FFF2-40B4-BE49-F238E27FC236}">
                    <a16:creationId xmlns:a16="http://schemas.microsoft.com/office/drawing/2014/main" xmlns="" id="{6D68A71B-E9E5-1447-9EB3-5368B881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9" name="Freeform 279">
                <a:extLst>
                  <a:ext uri="{FF2B5EF4-FFF2-40B4-BE49-F238E27FC236}">
                    <a16:creationId xmlns:a16="http://schemas.microsoft.com/office/drawing/2014/main" xmlns="" id="{04AF7653-0A7E-6F47-AF58-C817F6DB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0" name="Freeform 280">
                <a:extLst>
                  <a:ext uri="{FF2B5EF4-FFF2-40B4-BE49-F238E27FC236}">
                    <a16:creationId xmlns:a16="http://schemas.microsoft.com/office/drawing/2014/main" xmlns="" id="{1F77933A-2419-DB49-A057-981206C3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1" name="Freeform 281">
                <a:extLst>
                  <a:ext uri="{FF2B5EF4-FFF2-40B4-BE49-F238E27FC236}">
                    <a16:creationId xmlns:a16="http://schemas.microsoft.com/office/drawing/2014/main" xmlns="" id="{491D0F9E-448C-BB44-BDDB-671CEED07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2" name="Freeform 282">
                <a:extLst>
                  <a:ext uri="{FF2B5EF4-FFF2-40B4-BE49-F238E27FC236}">
                    <a16:creationId xmlns:a16="http://schemas.microsoft.com/office/drawing/2014/main" xmlns="" id="{D38DE738-8D5B-A645-924F-8994D2C57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3" name="Freeform 285">
                <a:extLst>
                  <a:ext uri="{FF2B5EF4-FFF2-40B4-BE49-F238E27FC236}">
                    <a16:creationId xmlns:a16="http://schemas.microsoft.com/office/drawing/2014/main" xmlns="" id="{CFBCABBB-96DD-8C46-9986-030EAC3D5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4" name="Freeform 286">
                <a:extLst>
                  <a:ext uri="{FF2B5EF4-FFF2-40B4-BE49-F238E27FC236}">
                    <a16:creationId xmlns:a16="http://schemas.microsoft.com/office/drawing/2014/main" xmlns="" id="{2A73EDA5-98E3-C54E-A44E-26D4149E8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5" name="Freeform 289">
                <a:extLst>
                  <a:ext uri="{FF2B5EF4-FFF2-40B4-BE49-F238E27FC236}">
                    <a16:creationId xmlns:a16="http://schemas.microsoft.com/office/drawing/2014/main" xmlns="" id="{A489936F-8A84-4845-8E97-79A7CE2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6" name="Freeform 290">
                <a:extLst>
                  <a:ext uri="{FF2B5EF4-FFF2-40B4-BE49-F238E27FC236}">
                    <a16:creationId xmlns:a16="http://schemas.microsoft.com/office/drawing/2014/main" xmlns="" id="{8EE66092-4BE7-3241-964C-7C9F4CCC7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7" name="Freeform 292">
                <a:extLst>
                  <a:ext uri="{FF2B5EF4-FFF2-40B4-BE49-F238E27FC236}">
                    <a16:creationId xmlns:a16="http://schemas.microsoft.com/office/drawing/2014/main" xmlns="" id="{109DBE25-3E07-774C-BEBE-2859B615F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8" name="Freeform 297">
                <a:extLst>
                  <a:ext uri="{FF2B5EF4-FFF2-40B4-BE49-F238E27FC236}">
                    <a16:creationId xmlns:a16="http://schemas.microsoft.com/office/drawing/2014/main" xmlns="" id="{B96C6F8A-039A-D54E-89B6-EC3F04B47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9" name="Freeform 298">
                <a:extLst>
                  <a:ext uri="{FF2B5EF4-FFF2-40B4-BE49-F238E27FC236}">
                    <a16:creationId xmlns:a16="http://schemas.microsoft.com/office/drawing/2014/main" xmlns="" id="{58DEEE96-1F60-1248-BF5A-39C92D680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0" name="Freeform 300">
                <a:extLst>
                  <a:ext uri="{FF2B5EF4-FFF2-40B4-BE49-F238E27FC236}">
                    <a16:creationId xmlns:a16="http://schemas.microsoft.com/office/drawing/2014/main" xmlns="" id="{27F82557-EF4E-E94B-848D-77F11D73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1" name="Freeform 301">
                <a:extLst>
                  <a:ext uri="{FF2B5EF4-FFF2-40B4-BE49-F238E27FC236}">
                    <a16:creationId xmlns:a16="http://schemas.microsoft.com/office/drawing/2014/main" xmlns="" id="{C80DF605-2F23-4C4D-9AE2-1DAB6CD97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2" name="Freeform 307">
                <a:extLst>
                  <a:ext uri="{FF2B5EF4-FFF2-40B4-BE49-F238E27FC236}">
                    <a16:creationId xmlns:a16="http://schemas.microsoft.com/office/drawing/2014/main" xmlns="" id="{D867ABD3-4EB8-6246-B676-CC3BFA37D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3" name="Freeform 309">
                <a:extLst>
                  <a:ext uri="{FF2B5EF4-FFF2-40B4-BE49-F238E27FC236}">
                    <a16:creationId xmlns:a16="http://schemas.microsoft.com/office/drawing/2014/main" xmlns="" id="{7C440CD2-C9BC-AE4E-BD4A-904D7889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484" name="Freeform 312">
                <a:extLst>
                  <a:ext uri="{FF2B5EF4-FFF2-40B4-BE49-F238E27FC236}">
                    <a16:creationId xmlns:a16="http://schemas.microsoft.com/office/drawing/2014/main" xmlns="" id="{59BDFB5C-A059-B647-B3A0-99EE292C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5" name="Freeform 313">
                <a:extLst>
                  <a:ext uri="{FF2B5EF4-FFF2-40B4-BE49-F238E27FC236}">
                    <a16:creationId xmlns:a16="http://schemas.microsoft.com/office/drawing/2014/main" xmlns="" id="{8986D50B-A1F4-3F4A-96B0-04645EC9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6" name="Freeform 314">
                <a:extLst>
                  <a:ext uri="{FF2B5EF4-FFF2-40B4-BE49-F238E27FC236}">
                    <a16:creationId xmlns:a16="http://schemas.microsoft.com/office/drawing/2014/main" xmlns="" id="{916F330A-888C-7145-9A4A-970C98427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7" name="Freeform 315">
                <a:extLst>
                  <a:ext uri="{FF2B5EF4-FFF2-40B4-BE49-F238E27FC236}">
                    <a16:creationId xmlns:a16="http://schemas.microsoft.com/office/drawing/2014/main" xmlns="" id="{46B5A08B-A56D-CD44-A06F-BD45D34B5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8" name="Freeform 317">
                <a:extLst>
                  <a:ext uri="{FF2B5EF4-FFF2-40B4-BE49-F238E27FC236}">
                    <a16:creationId xmlns:a16="http://schemas.microsoft.com/office/drawing/2014/main" xmlns="" id="{7FEA9269-482C-434F-89D1-BFFF2D11E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9" name="Freeform 318">
                <a:extLst>
                  <a:ext uri="{FF2B5EF4-FFF2-40B4-BE49-F238E27FC236}">
                    <a16:creationId xmlns:a16="http://schemas.microsoft.com/office/drawing/2014/main" xmlns="" id="{CD2A4AA1-6C47-6D42-90B5-27A8C6C3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0" name="Freeform 322">
                <a:extLst>
                  <a:ext uri="{FF2B5EF4-FFF2-40B4-BE49-F238E27FC236}">
                    <a16:creationId xmlns:a16="http://schemas.microsoft.com/office/drawing/2014/main" xmlns="" id="{93F64C18-886D-9C4C-BE9D-C5A01A0C0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1" name="Freeform 325">
                <a:extLst>
                  <a:ext uri="{FF2B5EF4-FFF2-40B4-BE49-F238E27FC236}">
                    <a16:creationId xmlns:a16="http://schemas.microsoft.com/office/drawing/2014/main" xmlns="" id="{D7728368-9DA6-0A46-AC70-B7551371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2" name="Freeform 326">
                <a:extLst>
                  <a:ext uri="{FF2B5EF4-FFF2-40B4-BE49-F238E27FC236}">
                    <a16:creationId xmlns:a16="http://schemas.microsoft.com/office/drawing/2014/main" xmlns="" id="{A7743AA1-E788-A840-BC36-B89EEDD18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3" name="Freeform 328">
                <a:extLst>
                  <a:ext uri="{FF2B5EF4-FFF2-40B4-BE49-F238E27FC236}">
                    <a16:creationId xmlns:a16="http://schemas.microsoft.com/office/drawing/2014/main" xmlns="" id="{DFBB9994-9BBA-744A-8A8B-CBCCFAA5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63" name="Group 247">
              <a:extLst>
                <a:ext uri="{FF2B5EF4-FFF2-40B4-BE49-F238E27FC236}">
                  <a16:creationId xmlns:a16="http://schemas.microsoft.com/office/drawing/2014/main" xmlns="" id="{ABCA97E8-617D-E045-8819-3A9F9B8BCF8F}"/>
                </a:ext>
              </a:extLst>
            </p:cNvPr>
            <p:cNvGrpSpPr/>
            <p:nvPr/>
          </p:nvGrpSpPr>
          <p:grpSpPr>
            <a:xfrm rot="10800000">
              <a:off x="-15" y="4600731"/>
              <a:ext cx="9144010" cy="542764"/>
              <a:chOff x="1869557" y="865171"/>
              <a:chExt cx="4790303" cy="782331"/>
            </a:xfrm>
          </p:grpSpPr>
          <p:sp>
            <p:nvSpPr>
              <p:cNvPr id="308" name="Freeform 85">
                <a:extLst>
                  <a:ext uri="{FF2B5EF4-FFF2-40B4-BE49-F238E27FC236}">
                    <a16:creationId xmlns:a16="http://schemas.microsoft.com/office/drawing/2014/main" xmlns="" id="{F1FA0CD2-7A23-8944-86F5-7306E88B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9" name="Freeform 87">
                <a:extLst>
                  <a:ext uri="{FF2B5EF4-FFF2-40B4-BE49-F238E27FC236}">
                    <a16:creationId xmlns:a16="http://schemas.microsoft.com/office/drawing/2014/main" xmlns="" id="{99123340-33CA-6640-9C13-706A4F95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0" name="Freeform 89">
                <a:extLst>
                  <a:ext uri="{FF2B5EF4-FFF2-40B4-BE49-F238E27FC236}">
                    <a16:creationId xmlns:a16="http://schemas.microsoft.com/office/drawing/2014/main" xmlns="" id="{383AEE25-1ABD-A94A-A59B-A429CFE67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1" name="Freeform 91">
                <a:extLst>
                  <a:ext uri="{FF2B5EF4-FFF2-40B4-BE49-F238E27FC236}">
                    <a16:creationId xmlns:a16="http://schemas.microsoft.com/office/drawing/2014/main" xmlns="" id="{A7090ADB-54E4-8645-A252-404985BD9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2" name="Freeform 92">
                <a:extLst>
                  <a:ext uri="{FF2B5EF4-FFF2-40B4-BE49-F238E27FC236}">
                    <a16:creationId xmlns:a16="http://schemas.microsoft.com/office/drawing/2014/main" xmlns="" id="{3EA5C77B-01E8-E54A-801C-B9D9355CA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3" name="Freeform 98">
                <a:extLst>
                  <a:ext uri="{FF2B5EF4-FFF2-40B4-BE49-F238E27FC236}">
                    <a16:creationId xmlns:a16="http://schemas.microsoft.com/office/drawing/2014/main" xmlns="" id="{19A748DD-78F7-3F43-A9A2-E1011B45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4" name="Freeform 104">
                <a:extLst>
                  <a:ext uri="{FF2B5EF4-FFF2-40B4-BE49-F238E27FC236}">
                    <a16:creationId xmlns:a16="http://schemas.microsoft.com/office/drawing/2014/main" xmlns="" id="{73EDFBF9-FECC-B04F-968A-2CE8E2F1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5" name="Freeform 106">
                <a:extLst>
                  <a:ext uri="{FF2B5EF4-FFF2-40B4-BE49-F238E27FC236}">
                    <a16:creationId xmlns:a16="http://schemas.microsoft.com/office/drawing/2014/main" xmlns="" id="{B086AF46-22F7-F148-AFC1-0137CA4DD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6" name="Freeform 111">
                <a:extLst>
                  <a:ext uri="{FF2B5EF4-FFF2-40B4-BE49-F238E27FC236}">
                    <a16:creationId xmlns:a16="http://schemas.microsoft.com/office/drawing/2014/main" xmlns="" id="{44AAF186-A1DA-9046-9AD7-ADC8F7D0F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7" name="Freeform 112">
                <a:extLst>
                  <a:ext uri="{FF2B5EF4-FFF2-40B4-BE49-F238E27FC236}">
                    <a16:creationId xmlns:a16="http://schemas.microsoft.com/office/drawing/2014/main" xmlns="" id="{F82D7232-6913-6349-A856-768C7D803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8" name="Freeform 115">
                <a:extLst>
                  <a:ext uri="{FF2B5EF4-FFF2-40B4-BE49-F238E27FC236}">
                    <a16:creationId xmlns:a16="http://schemas.microsoft.com/office/drawing/2014/main" xmlns="" id="{A7275B08-2713-8B48-938C-68BAC287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9" name="Freeform 120">
                <a:extLst>
                  <a:ext uri="{FF2B5EF4-FFF2-40B4-BE49-F238E27FC236}">
                    <a16:creationId xmlns:a16="http://schemas.microsoft.com/office/drawing/2014/main" xmlns="" id="{DB2E2EB0-8E54-5F4B-8346-AD5D1CA41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0" name="Freeform 121">
                <a:extLst>
                  <a:ext uri="{FF2B5EF4-FFF2-40B4-BE49-F238E27FC236}">
                    <a16:creationId xmlns:a16="http://schemas.microsoft.com/office/drawing/2014/main" xmlns="" id="{6B07157B-7E06-A848-9D94-43CEB9F89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1" name="Freeform 126">
                <a:extLst>
                  <a:ext uri="{FF2B5EF4-FFF2-40B4-BE49-F238E27FC236}">
                    <a16:creationId xmlns:a16="http://schemas.microsoft.com/office/drawing/2014/main" xmlns="" id="{CC0CC11A-B89D-474A-899E-0A2799A44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2" name="Freeform 128">
                <a:extLst>
                  <a:ext uri="{FF2B5EF4-FFF2-40B4-BE49-F238E27FC236}">
                    <a16:creationId xmlns:a16="http://schemas.microsoft.com/office/drawing/2014/main" xmlns="" id="{A76B2846-72CB-C744-B0DE-B5DBBF16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3" name="Freeform 129">
                <a:extLst>
                  <a:ext uri="{FF2B5EF4-FFF2-40B4-BE49-F238E27FC236}">
                    <a16:creationId xmlns:a16="http://schemas.microsoft.com/office/drawing/2014/main" xmlns="" id="{5B0ADDAD-1C96-C348-8340-B32A573B5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4" name="Freeform 130">
                <a:extLst>
                  <a:ext uri="{FF2B5EF4-FFF2-40B4-BE49-F238E27FC236}">
                    <a16:creationId xmlns:a16="http://schemas.microsoft.com/office/drawing/2014/main" xmlns="" id="{8A703566-8A23-3C47-B05A-2D59B09FB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5" name="Freeform 131">
                <a:extLst>
                  <a:ext uri="{FF2B5EF4-FFF2-40B4-BE49-F238E27FC236}">
                    <a16:creationId xmlns:a16="http://schemas.microsoft.com/office/drawing/2014/main" xmlns="" id="{763CDAE3-9E71-AF48-AD6D-BF4288C1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6" name="Freeform 132">
                <a:extLst>
                  <a:ext uri="{FF2B5EF4-FFF2-40B4-BE49-F238E27FC236}">
                    <a16:creationId xmlns:a16="http://schemas.microsoft.com/office/drawing/2014/main" xmlns="" id="{8FCF346B-D0EB-154A-B9A7-B3D1277B7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7" name="Freeform 135">
                <a:extLst>
                  <a:ext uri="{FF2B5EF4-FFF2-40B4-BE49-F238E27FC236}">
                    <a16:creationId xmlns:a16="http://schemas.microsoft.com/office/drawing/2014/main" xmlns="" id="{BA0C6138-7196-9F4A-B2E3-810BD60E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8" name="Freeform 136">
                <a:extLst>
                  <a:ext uri="{FF2B5EF4-FFF2-40B4-BE49-F238E27FC236}">
                    <a16:creationId xmlns:a16="http://schemas.microsoft.com/office/drawing/2014/main" xmlns="" id="{438A62BB-5438-F140-A2BC-6AEA97EB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9" name="Freeform 140">
                <a:extLst>
                  <a:ext uri="{FF2B5EF4-FFF2-40B4-BE49-F238E27FC236}">
                    <a16:creationId xmlns:a16="http://schemas.microsoft.com/office/drawing/2014/main" xmlns="" id="{2306A5F4-749F-7049-A872-37B4A562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0" name="Freeform 141">
                <a:extLst>
                  <a:ext uri="{FF2B5EF4-FFF2-40B4-BE49-F238E27FC236}">
                    <a16:creationId xmlns:a16="http://schemas.microsoft.com/office/drawing/2014/main" xmlns="" id="{026CFE5D-3E57-684C-9605-A4D67ED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1" name="Freeform 143">
                <a:extLst>
                  <a:ext uri="{FF2B5EF4-FFF2-40B4-BE49-F238E27FC236}">
                    <a16:creationId xmlns:a16="http://schemas.microsoft.com/office/drawing/2014/main" xmlns="" id="{F41106F7-20A9-9144-8AA3-0EE6046D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2" name="Freeform 146">
                <a:extLst>
                  <a:ext uri="{FF2B5EF4-FFF2-40B4-BE49-F238E27FC236}">
                    <a16:creationId xmlns:a16="http://schemas.microsoft.com/office/drawing/2014/main" xmlns="" id="{4BCD6B71-6C8F-7647-A2BD-04988175C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3" name="Freeform 147">
                <a:extLst>
                  <a:ext uri="{FF2B5EF4-FFF2-40B4-BE49-F238E27FC236}">
                    <a16:creationId xmlns:a16="http://schemas.microsoft.com/office/drawing/2014/main" xmlns="" id="{DDBE50FB-83CB-5949-A1BC-7270BAC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4" name="Freeform 149">
                <a:extLst>
                  <a:ext uri="{FF2B5EF4-FFF2-40B4-BE49-F238E27FC236}">
                    <a16:creationId xmlns:a16="http://schemas.microsoft.com/office/drawing/2014/main" xmlns="" id="{8EF3EB71-DBE6-3D48-B7E3-8D468305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5" name="Freeform 150">
                <a:extLst>
                  <a:ext uri="{FF2B5EF4-FFF2-40B4-BE49-F238E27FC236}">
                    <a16:creationId xmlns:a16="http://schemas.microsoft.com/office/drawing/2014/main" xmlns="" id="{CD8476EF-5331-D647-9EDF-08C8801B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6" name="Freeform 156">
                <a:extLst>
                  <a:ext uri="{FF2B5EF4-FFF2-40B4-BE49-F238E27FC236}">
                    <a16:creationId xmlns:a16="http://schemas.microsoft.com/office/drawing/2014/main" xmlns="" id="{F67A35BC-2226-4241-B600-E665E16C5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7" name="Freeform 158">
                <a:extLst>
                  <a:ext uri="{FF2B5EF4-FFF2-40B4-BE49-F238E27FC236}">
                    <a16:creationId xmlns:a16="http://schemas.microsoft.com/office/drawing/2014/main" xmlns="" id="{61F64A9A-2927-9843-9F23-45B7067F0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8" name="Freeform 161">
                <a:extLst>
                  <a:ext uri="{FF2B5EF4-FFF2-40B4-BE49-F238E27FC236}">
                    <a16:creationId xmlns:a16="http://schemas.microsoft.com/office/drawing/2014/main" xmlns="" id="{9089D2BC-0BBF-AB4E-B806-B65AD5F6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9" name="Freeform 162">
                <a:extLst>
                  <a:ext uri="{FF2B5EF4-FFF2-40B4-BE49-F238E27FC236}">
                    <a16:creationId xmlns:a16="http://schemas.microsoft.com/office/drawing/2014/main" xmlns="" id="{DE800817-DD5E-5745-BC48-268464364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0" name="Freeform 163">
                <a:extLst>
                  <a:ext uri="{FF2B5EF4-FFF2-40B4-BE49-F238E27FC236}">
                    <a16:creationId xmlns:a16="http://schemas.microsoft.com/office/drawing/2014/main" xmlns="" id="{D0B02050-BC7B-D948-96A3-F25AA287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1" name="Freeform 164">
                <a:extLst>
                  <a:ext uri="{FF2B5EF4-FFF2-40B4-BE49-F238E27FC236}">
                    <a16:creationId xmlns:a16="http://schemas.microsoft.com/office/drawing/2014/main" xmlns="" id="{E9BDFB9C-B7CE-C04B-AE3F-0FE4429F5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2" name="Freeform 166">
                <a:extLst>
                  <a:ext uri="{FF2B5EF4-FFF2-40B4-BE49-F238E27FC236}">
                    <a16:creationId xmlns:a16="http://schemas.microsoft.com/office/drawing/2014/main" xmlns="" id="{1CCE27B7-D73C-BF45-A3A6-53702143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3" name="Freeform 167">
                <a:extLst>
                  <a:ext uri="{FF2B5EF4-FFF2-40B4-BE49-F238E27FC236}">
                    <a16:creationId xmlns:a16="http://schemas.microsoft.com/office/drawing/2014/main" xmlns="" id="{0E72C4A0-FD35-0646-88FB-EEE7C91E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4" name="Freeform 172">
                <a:extLst>
                  <a:ext uri="{FF2B5EF4-FFF2-40B4-BE49-F238E27FC236}">
                    <a16:creationId xmlns:a16="http://schemas.microsoft.com/office/drawing/2014/main" xmlns="" id="{2DFF3D21-D86A-5046-B628-2DC688C4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5" name="Freeform 173">
                <a:extLst>
                  <a:ext uri="{FF2B5EF4-FFF2-40B4-BE49-F238E27FC236}">
                    <a16:creationId xmlns:a16="http://schemas.microsoft.com/office/drawing/2014/main" xmlns="" id="{80EB5D6C-22DB-EE4D-89DB-BA845A819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6" name="Freeform 178">
                <a:extLst>
                  <a:ext uri="{FF2B5EF4-FFF2-40B4-BE49-F238E27FC236}">
                    <a16:creationId xmlns:a16="http://schemas.microsoft.com/office/drawing/2014/main" xmlns="" id="{653DFE6A-B62E-3347-BF89-129F9DD6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7" name="Freeform 180">
                <a:extLst>
                  <a:ext uri="{FF2B5EF4-FFF2-40B4-BE49-F238E27FC236}">
                    <a16:creationId xmlns:a16="http://schemas.microsoft.com/office/drawing/2014/main" xmlns="" id="{A6ED3479-C306-7F4F-B49B-FF840015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8" name="Freeform 181">
                <a:extLst>
                  <a:ext uri="{FF2B5EF4-FFF2-40B4-BE49-F238E27FC236}">
                    <a16:creationId xmlns:a16="http://schemas.microsoft.com/office/drawing/2014/main" xmlns="" id="{48253CF6-ADC1-D743-8BF3-49965AE62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9" name="Freeform 182">
                <a:extLst>
                  <a:ext uri="{FF2B5EF4-FFF2-40B4-BE49-F238E27FC236}">
                    <a16:creationId xmlns:a16="http://schemas.microsoft.com/office/drawing/2014/main" xmlns="" id="{46B28A5E-51D7-E54D-82B6-34D5CF3B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0" name="Freeform 184">
                <a:extLst>
                  <a:ext uri="{FF2B5EF4-FFF2-40B4-BE49-F238E27FC236}">
                    <a16:creationId xmlns:a16="http://schemas.microsoft.com/office/drawing/2014/main" xmlns="" id="{24C7218C-BEEE-8943-88B9-70E02B92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1" name="Freeform 185">
                <a:extLst>
                  <a:ext uri="{FF2B5EF4-FFF2-40B4-BE49-F238E27FC236}">
                    <a16:creationId xmlns:a16="http://schemas.microsoft.com/office/drawing/2014/main" xmlns="" id="{57C3047F-236B-3348-B33A-FAAF3B4F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2" name="Freeform 189">
                <a:extLst>
                  <a:ext uri="{FF2B5EF4-FFF2-40B4-BE49-F238E27FC236}">
                    <a16:creationId xmlns:a16="http://schemas.microsoft.com/office/drawing/2014/main" xmlns="" id="{6CF2604B-EDD0-9848-BE55-510676A6C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3" name="Freeform 190">
                <a:extLst>
                  <a:ext uri="{FF2B5EF4-FFF2-40B4-BE49-F238E27FC236}">
                    <a16:creationId xmlns:a16="http://schemas.microsoft.com/office/drawing/2014/main" xmlns="" id="{65011003-0CD9-7745-8414-57FEAD3F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4" name="Freeform 195">
                <a:extLst>
                  <a:ext uri="{FF2B5EF4-FFF2-40B4-BE49-F238E27FC236}">
                    <a16:creationId xmlns:a16="http://schemas.microsoft.com/office/drawing/2014/main" xmlns="" id="{401A5D19-9FD5-EA4A-9F59-59BFBEF6B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5" name="Freeform 196">
                <a:extLst>
                  <a:ext uri="{FF2B5EF4-FFF2-40B4-BE49-F238E27FC236}">
                    <a16:creationId xmlns:a16="http://schemas.microsoft.com/office/drawing/2014/main" xmlns="" id="{52664BE6-7A76-654C-AD09-BB158C22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6" name="Freeform 197">
                <a:extLst>
                  <a:ext uri="{FF2B5EF4-FFF2-40B4-BE49-F238E27FC236}">
                    <a16:creationId xmlns:a16="http://schemas.microsoft.com/office/drawing/2014/main" xmlns="" id="{9B2024AE-9B56-3940-89F4-C2AE6FA0F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7" name="Freeform 199">
                <a:extLst>
                  <a:ext uri="{FF2B5EF4-FFF2-40B4-BE49-F238E27FC236}">
                    <a16:creationId xmlns:a16="http://schemas.microsoft.com/office/drawing/2014/main" xmlns="" id="{F3642307-EAA3-1C4F-94A8-546A6A72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8" name="Freeform 203">
                <a:extLst>
                  <a:ext uri="{FF2B5EF4-FFF2-40B4-BE49-F238E27FC236}">
                    <a16:creationId xmlns:a16="http://schemas.microsoft.com/office/drawing/2014/main" xmlns="" id="{5D001642-33E9-5842-B070-50F715F08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9" name="Freeform 204">
                <a:extLst>
                  <a:ext uri="{FF2B5EF4-FFF2-40B4-BE49-F238E27FC236}">
                    <a16:creationId xmlns:a16="http://schemas.microsoft.com/office/drawing/2014/main" xmlns="" id="{FB0F36A2-E1C7-EE47-A376-ACDB2AD4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0" name="Freeform 359">
                <a:extLst>
                  <a:ext uri="{FF2B5EF4-FFF2-40B4-BE49-F238E27FC236}">
                    <a16:creationId xmlns:a16="http://schemas.microsoft.com/office/drawing/2014/main" xmlns="" id="{D203E2E3-E5C1-124A-8BA6-DCC1C30BE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1" name="Freeform 360">
                <a:extLst>
                  <a:ext uri="{FF2B5EF4-FFF2-40B4-BE49-F238E27FC236}">
                    <a16:creationId xmlns:a16="http://schemas.microsoft.com/office/drawing/2014/main" xmlns="" id="{CC657FAC-22A2-5547-875C-146D0F589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2" name="Freeform 213">
                <a:extLst>
                  <a:ext uri="{FF2B5EF4-FFF2-40B4-BE49-F238E27FC236}">
                    <a16:creationId xmlns:a16="http://schemas.microsoft.com/office/drawing/2014/main" xmlns="" id="{E6F0D289-3818-9C4D-BA61-4125397C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3" name="Freeform 216">
                <a:extLst>
                  <a:ext uri="{FF2B5EF4-FFF2-40B4-BE49-F238E27FC236}">
                    <a16:creationId xmlns:a16="http://schemas.microsoft.com/office/drawing/2014/main" xmlns="" id="{605B1511-8817-AF4B-81B6-3B698C735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4" name="Freeform 221">
                <a:extLst>
                  <a:ext uri="{FF2B5EF4-FFF2-40B4-BE49-F238E27FC236}">
                    <a16:creationId xmlns:a16="http://schemas.microsoft.com/office/drawing/2014/main" xmlns="" id="{9EBE511A-D800-9048-8BA0-C17822A09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65" name="Freeform 222">
                <a:extLst>
                  <a:ext uri="{FF2B5EF4-FFF2-40B4-BE49-F238E27FC236}">
                    <a16:creationId xmlns:a16="http://schemas.microsoft.com/office/drawing/2014/main" xmlns="" id="{42637EEB-9C31-4C40-82FE-B778BAFA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6" name="Freeform 223">
                <a:extLst>
                  <a:ext uri="{FF2B5EF4-FFF2-40B4-BE49-F238E27FC236}">
                    <a16:creationId xmlns:a16="http://schemas.microsoft.com/office/drawing/2014/main" xmlns="" id="{A56C8492-6448-5447-A229-F30389CF2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7" name="Freeform 224">
                <a:extLst>
                  <a:ext uri="{FF2B5EF4-FFF2-40B4-BE49-F238E27FC236}">
                    <a16:creationId xmlns:a16="http://schemas.microsoft.com/office/drawing/2014/main" xmlns="" id="{0500B393-D9BF-C14A-8619-A80CE82D4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8" name="Freeform 225">
                <a:extLst>
                  <a:ext uri="{FF2B5EF4-FFF2-40B4-BE49-F238E27FC236}">
                    <a16:creationId xmlns:a16="http://schemas.microsoft.com/office/drawing/2014/main" xmlns="" id="{BFB50098-8A33-6C4A-AF29-B0FBC0B4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9" name="Freeform 227">
                <a:extLst>
                  <a:ext uri="{FF2B5EF4-FFF2-40B4-BE49-F238E27FC236}">
                    <a16:creationId xmlns:a16="http://schemas.microsoft.com/office/drawing/2014/main" xmlns="" id="{F268B868-0F8A-0145-92D3-4AFA8381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0" name="Freeform 228">
                <a:extLst>
                  <a:ext uri="{FF2B5EF4-FFF2-40B4-BE49-F238E27FC236}">
                    <a16:creationId xmlns:a16="http://schemas.microsoft.com/office/drawing/2014/main" xmlns="" id="{F64747D7-272D-E44F-B20D-FA332BB86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1" name="Freeform 230">
                <a:extLst>
                  <a:ext uri="{FF2B5EF4-FFF2-40B4-BE49-F238E27FC236}">
                    <a16:creationId xmlns:a16="http://schemas.microsoft.com/office/drawing/2014/main" xmlns="" id="{A0F7DFF1-CC74-384F-887C-9898E203C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2" name="Freeform 267">
                <a:extLst>
                  <a:ext uri="{FF2B5EF4-FFF2-40B4-BE49-F238E27FC236}">
                    <a16:creationId xmlns:a16="http://schemas.microsoft.com/office/drawing/2014/main" xmlns="" id="{37BAF730-F29F-FB4D-A786-A65FBC973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3" name="Freeform 271">
                <a:extLst>
                  <a:ext uri="{FF2B5EF4-FFF2-40B4-BE49-F238E27FC236}">
                    <a16:creationId xmlns:a16="http://schemas.microsoft.com/office/drawing/2014/main" xmlns="" id="{A49A9397-7EF4-3447-AE30-57DD3FC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4" name="Freeform 272">
                <a:extLst>
                  <a:ext uri="{FF2B5EF4-FFF2-40B4-BE49-F238E27FC236}">
                    <a16:creationId xmlns:a16="http://schemas.microsoft.com/office/drawing/2014/main" xmlns="" id="{5BD75805-7B62-8F49-9137-9777C9264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5" name="Freeform 278">
                <a:extLst>
                  <a:ext uri="{FF2B5EF4-FFF2-40B4-BE49-F238E27FC236}">
                    <a16:creationId xmlns:a16="http://schemas.microsoft.com/office/drawing/2014/main" xmlns="" id="{759B691E-C72E-8344-932A-0ACB4F911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6" name="Freeform 279">
                <a:extLst>
                  <a:ext uri="{FF2B5EF4-FFF2-40B4-BE49-F238E27FC236}">
                    <a16:creationId xmlns:a16="http://schemas.microsoft.com/office/drawing/2014/main" xmlns="" id="{771F77BC-F8D1-414E-830C-F04ABFC4E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7" name="Freeform 280">
                <a:extLst>
                  <a:ext uri="{FF2B5EF4-FFF2-40B4-BE49-F238E27FC236}">
                    <a16:creationId xmlns:a16="http://schemas.microsoft.com/office/drawing/2014/main" xmlns="" id="{FC2480CF-1EB4-8044-92A7-5B76F2013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8" name="Freeform 281">
                <a:extLst>
                  <a:ext uri="{FF2B5EF4-FFF2-40B4-BE49-F238E27FC236}">
                    <a16:creationId xmlns:a16="http://schemas.microsoft.com/office/drawing/2014/main" xmlns="" id="{45CBE93C-85F5-2E42-8E1D-0E139BA4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9" name="Freeform 282">
                <a:extLst>
                  <a:ext uri="{FF2B5EF4-FFF2-40B4-BE49-F238E27FC236}">
                    <a16:creationId xmlns:a16="http://schemas.microsoft.com/office/drawing/2014/main" xmlns="" id="{E89BA547-6D67-D347-8213-C2236D89B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0" name="Freeform 285">
                <a:extLst>
                  <a:ext uri="{FF2B5EF4-FFF2-40B4-BE49-F238E27FC236}">
                    <a16:creationId xmlns:a16="http://schemas.microsoft.com/office/drawing/2014/main" xmlns="" id="{2F52DE50-4233-EC41-8C69-F0CE4BED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1" name="Freeform 286">
                <a:extLst>
                  <a:ext uri="{FF2B5EF4-FFF2-40B4-BE49-F238E27FC236}">
                    <a16:creationId xmlns:a16="http://schemas.microsoft.com/office/drawing/2014/main" xmlns="" id="{B2E89BC7-7D73-2343-9002-0F27ACCA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2" name="Freeform 289">
                <a:extLst>
                  <a:ext uri="{FF2B5EF4-FFF2-40B4-BE49-F238E27FC236}">
                    <a16:creationId xmlns:a16="http://schemas.microsoft.com/office/drawing/2014/main" xmlns="" id="{776ACE85-3775-B143-B352-E07BFD25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3" name="Freeform 290">
                <a:extLst>
                  <a:ext uri="{FF2B5EF4-FFF2-40B4-BE49-F238E27FC236}">
                    <a16:creationId xmlns:a16="http://schemas.microsoft.com/office/drawing/2014/main" xmlns="" id="{4375DBB3-EE5E-FA4B-9315-96D16174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4" name="Freeform 292">
                <a:extLst>
                  <a:ext uri="{FF2B5EF4-FFF2-40B4-BE49-F238E27FC236}">
                    <a16:creationId xmlns:a16="http://schemas.microsoft.com/office/drawing/2014/main" xmlns="" id="{8C5D0C84-3C24-084E-B36B-FB7DA3D5F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5" name="Freeform 297">
                <a:extLst>
                  <a:ext uri="{FF2B5EF4-FFF2-40B4-BE49-F238E27FC236}">
                    <a16:creationId xmlns:a16="http://schemas.microsoft.com/office/drawing/2014/main" xmlns="" id="{329D7302-1C57-5841-9937-54D8463B0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6" name="Freeform 298">
                <a:extLst>
                  <a:ext uri="{FF2B5EF4-FFF2-40B4-BE49-F238E27FC236}">
                    <a16:creationId xmlns:a16="http://schemas.microsoft.com/office/drawing/2014/main" xmlns="" id="{3122DE82-7058-FC45-BA7C-912ADBD4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7" name="Freeform 300">
                <a:extLst>
                  <a:ext uri="{FF2B5EF4-FFF2-40B4-BE49-F238E27FC236}">
                    <a16:creationId xmlns:a16="http://schemas.microsoft.com/office/drawing/2014/main" xmlns="" id="{D206E943-E9DC-AA42-B00C-886EE2E13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8" name="Freeform 301">
                <a:extLst>
                  <a:ext uri="{FF2B5EF4-FFF2-40B4-BE49-F238E27FC236}">
                    <a16:creationId xmlns:a16="http://schemas.microsoft.com/office/drawing/2014/main" xmlns="" id="{1C65B90A-A603-584F-9395-8F05869B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9" name="Freeform 307">
                <a:extLst>
                  <a:ext uri="{FF2B5EF4-FFF2-40B4-BE49-F238E27FC236}">
                    <a16:creationId xmlns:a16="http://schemas.microsoft.com/office/drawing/2014/main" xmlns="" id="{25F62EF3-F5F8-FC41-8B4C-71A26478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0" name="Freeform 309">
                <a:extLst>
                  <a:ext uri="{FF2B5EF4-FFF2-40B4-BE49-F238E27FC236}">
                    <a16:creationId xmlns:a16="http://schemas.microsoft.com/office/drawing/2014/main" xmlns="" id="{B5BF1A9B-9E99-004E-B3B2-175322DB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91" name="Freeform 312">
                <a:extLst>
                  <a:ext uri="{FF2B5EF4-FFF2-40B4-BE49-F238E27FC236}">
                    <a16:creationId xmlns:a16="http://schemas.microsoft.com/office/drawing/2014/main" xmlns="" id="{CD3C377A-4553-9941-B711-C6E1CD83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2" name="Freeform 313">
                <a:extLst>
                  <a:ext uri="{FF2B5EF4-FFF2-40B4-BE49-F238E27FC236}">
                    <a16:creationId xmlns:a16="http://schemas.microsoft.com/office/drawing/2014/main" xmlns="" id="{BF91A182-7092-614D-B674-74DF6541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3" name="Freeform 314">
                <a:extLst>
                  <a:ext uri="{FF2B5EF4-FFF2-40B4-BE49-F238E27FC236}">
                    <a16:creationId xmlns:a16="http://schemas.microsoft.com/office/drawing/2014/main" xmlns="" id="{092EB461-3AE4-984A-BA7D-BE643FEE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4" name="Freeform 315">
                <a:extLst>
                  <a:ext uri="{FF2B5EF4-FFF2-40B4-BE49-F238E27FC236}">
                    <a16:creationId xmlns:a16="http://schemas.microsoft.com/office/drawing/2014/main" xmlns="" id="{BE3E7A50-E90C-7941-8DF1-53176F678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5" name="Freeform 317">
                <a:extLst>
                  <a:ext uri="{FF2B5EF4-FFF2-40B4-BE49-F238E27FC236}">
                    <a16:creationId xmlns:a16="http://schemas.microsoft.com/office/drawing/2014/main" xmlns="" id="{174CDA35-397B-ED42-9CC0-2155CAB6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6" name="Freeform 318">
                <a:extLst>
                  <a:ext uri="{FF2B5EF4-FFF2-40B4-BE49-F238E27FC236}">
                    <a16:creationId xmlns:a16="http://schemas.microsoft.com/office/drawing/2014/main" xmlns="" id="{5921D1CA-B959-A441-9391-A2919FD04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7" name="Freeform 322">
                <a:extLst>
                  <a:ext uri="{FF2B5EF4-FFF2-40B4-BE49-F238E27FC236}">
                    <a16:creationId xmlns:a16="http://schemas.microsoft.com/office/drawing/2014/main" xmlns="" id="{064585B5-DA50-CB46-9AC2-893143A1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8" name="Freeform 325">
                <a:extLst>
                  <a:ext uri="{FF2B5EF4-FFF2-40B4-BE49-F238E27FC236}">
                    <a16:creationId xmlns:a16="http://schemas.microsoft.com/office/drawing/2014/main" xmlns="" id="{5B4419CB-725C-F94F-91CF-9016423E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9" name="Freeform 326">
                <a:extLst>
                  <a:ext uri="{FF2B5EF4-FFF2-40B4-BE49-F238E27FC236}">
                    <a16:creationId xmlns:a16="http://schemas.microsoft.com/office/drawing/2014/main" xmlns="" id="{963169FF-C02D-A341-B0D2-B6D08D78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0" name="Freeform 328">
                <a:extLst>
                  <a:ext uri="{FF2B5EF4-FFF2-40B4-BE49-F238E27FC236}">
                    <a16:creationId xmlns:a16="http://schemas.microsoft.com/office/drawing/2014/main" xmlns="" id="{20BEA80E-C1EF-C94D-80AB-CFE80D8F9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65" name="Group 331">
              <a:extLst>
                <a:ext uri="{FF2B5EF4-FFF2-40B4-BE49-F238E27FC236}">
                  <a16:creationId xmlns:a16="http://schemas.microsoft.com/office/drawing/2014/main" xmlns="" id="{ABCA97E8-617D-E045-8819-3A9F9B8BCF8F}"/>
                </a:ext>
              </a:extLst>
            </p:cNvPr>
            <p:cNvGrpSpPr/>
            <p:nvPr/>
          </p:nvGrpSpPr>
          <p:grpSpPr>
            <a:xfrm>
              <a:off x="1" y="6749"/>
              <a:ext cx="9144010" cy="542764"/>
              <a:chOff x="1869557" y="865171"/>
              <a:chExt cx="4790303" cy="782331"/>
            </a:xfrm>
          </p:grpSpPr>
          <p:sp>
            <p:nvSpPr>
              <p:cNvPr id="215" name="Freeform 85">
                <a:extLst>
                  <a:ext uri="{FF2B5EF4-FFF2-40B4-BE49-F238E27FC236}">
                    <a16:creationId xmlns:a16="http://schemas.microsoft.com/office/drawing/2014/main" xmlns="" id="{F1FA0CD2-7A23-8944-86F5-7306E88B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6" name="Freeform 87">
                <a:extLst>
                  <a:ext uri="{FF2B5EF4-FFF2-40B4-BE49-F238E27FC236}">
                    <a16:creationId xmlns:a16="http://schemas.microsoft.com/office/drawing/2014/main" xmlns="" id="{99123340-33CA-6640-9C13-706A4F95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7" name="Freeform 89">
                <a:extLst>
                  <a:ext uri="{FF2B5EF4-FFF2-40B4-BE49-F238E27FC236}">
                    <a16:creationId xmlns:a16="http://schemas.microsoft.com/office/drawing/2014/main" xmlns="" id="{383AEE25-1ABD-A94A-A59B-A429CFE67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8" name="Freeform 91">
                <a:extLst>
                  <a:ext uri="{FF2B5EF4-FFF2-40B4-BE49-F238E27FC236}">
                    <a16:creationId xmlns:a16="http://schemas.microsoft.com/office/drawing/2014/main" xmlns="" id="{A7090ADB-54E4-8645-A252-404985BD9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9" name="Freeform 92">
                <a:extLst>
                  <a:ext uri="{FF2B5EF4-FFF2-40B4-BE49-F238E27FC236}">
                    <a16:creationId xmlns:a16="http://schemas.microsoft.com/office/drawing/2014/main" xmlns="" id="{3EA5C77B-01E8-E54A-801C-B9D9355CA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0" name="Freeform 98">
                <a:extLst>
                  <a:ext uri="{FF2B5EF4-FFF2-40B4-BE49-F238E27FC236}">
                    <a16:creationId xmlns:a16="http://schemas.microsoft.com/office/drawing/2014/main" xmlns="" id="{19A748DD-78F7-3F43-A9A2-E1011B45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1" name="Freeform 104">
                <a:extLst>
                  <a:ext uri="{FF2B5EF4-FFF2-40B4-BE49-F238E27FC236}">
                    <a16:creationId xmlns:a16="http://schemas.microsoft.com/office/drawing/2014/main" xmlns="" id="{73EDFBF9-FECC-B04F-968A-2CE8E2F1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2" name="Freeform 106">
                <a:extLst>
                  <a:ext uri="{FF2B5EF4-FFF2-40B4-BE49-F238E27FC236}">
                    <a16:creationId xmlns:a16="http://schemas.microsoft.com/office/drawing/2014/main" xmlns="" id="{B086AF46-22F7-F148-AFC1-0137CA4DD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3" name="Freeform 111">
                <a:extLst>
                  <a:ext uri="{FF2B5EF4-FFF2-40B4-BE49-F238E27FC236}">
                    <a16:creationId xmlns:a16="http://schemas.microsoft.com/office/drawing/2014/main" xmlns="" id="{44AAF186-A1DA-9046-9AD7-ADC8F7D0F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4" name="Freeform 112">
                <a:extLst>
                  <a:ext uri="{FF2B5EF4-FFF2-40B4-BE49-F238E27FC236}">
                    <a16:creationId xmlns:a16="http://schemas.microsoft.com/office/drawing/2014/main" xmlns="" id="{F82D7232-6913-6349-A856-768C7D803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5" name="Freeform 115">
                <a:extLst>
                  <a:ext uri="{FF2B5EF4-FFF2-40B4-BE49-F238E27FC236}">
                    <a16:creationId xmlns:a16="http://schemas.microsoft.com/office/drawing/2014/main" xmlns="" id="{A7275B08-2713-8B48-938C-68BAC287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6" name="Freeform 120">
                <a:extLst>
                  <a:ext uri="{FF2B5EF4-FFF2-40B4-BE49-F238E27FC236}">
                    <a16:creationId xmlns:a16="http://schemas.microsoft.com/office/drawing/2014/main" xmlns="" id="{DB2E2EB0-8E54-5F4B-8346-AD5D1CA41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7" name="Freeform 121">
                <a:extLst>
                  <a:ext uri="{FF2B5EF4-FFF2-40B4-BE49-F238E27FC236}">
                    <a16:creationId xmlns:a16="http://schemas.microsoft.com/office/drawing/2014/main" xmlns="" id="{6B07157B-7E06-A848-9D94-43CEB9F89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8" name="Freeform 126">
                <a:extLst>
                  <a:ext uri="{FF2B5EF4-FFF2-40B4-BE49-F238E27FC236}">
                    <a16:creationId xmlns:a16="http://schemas.microsoft.com/office/drawing/2014/main" xmlns="" id="{CC0CC11A-B89D-474A-899E-0A2799A44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9" name="Freeform 128">
                <a:extLst>
                  <a:ext uri="{FF2B5EF4-FFF2-40B4-BE49-F238E27FC236}">
                    <a16:creationId xmlns:a16="http://schemas.microsoft.com/office/drawing/2014/main" xmlns="" id="{A76B2846-72CB-C744-B0DE-B5DBBF16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0" name="Freeform 129">
                <a:extLst>
                  <a:ext uri="{FF2B5EF4-FFF2-40B4-BE49-F238E27FC236}">
                    <a16:creationId xmlns:a16="http://schemas.microsoft.com/office/drawing/2014/main" xmlns="" id="{5B0ADDAD-1C96-C348-8340-B32A573B5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1" name="Freeform 130">
                <a:extLst>
                  <a:ext uri="{FF2B5EF4-FFF2-40B4-BE49-F238E27FC236}">
                    <a16:creationId xmlns:a16="http://schemas.microsoft.com/office/drawing/2014/main" xmlns="" id="{8A703566-8A23-3C47-B05A-2D59B09FB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2" name="Freeform 131">
                <a:extLst>
                  <a:ext uri="{FF2B5EF4-FFF2-40B4-BE49-F238E27FC236}">
                    <a16:creationId xmlns:a16="http://schemas.microsoft.com/office/drawing/2014/main" xmlns="" id="{763CDAE3-9E71-AF48-AD6D-BF4288C1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3" name="Freeform 132">
                <a:extLst>
                  <a:ext uri="{FF2B5EF4-FFF2-40B4-BE49-F238E27FC236}">
                    <a16:creationId xmlns:a16="http://schemas.microsoft.com/office/drawing/2014/main" xmlns="" id="{8FCF346B-D0EB-154A-B9A7-B3D1277B7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4" name="Freeform 135">
                <a:extLst>
                  <a:ext uri="{FF2B5EF4-FFF2-40B4-BE49-F238E27FC236}">
                    <a16:creationId xmlns:a16="http://schemas.microsoft.com/office/drawing/2014/main" xmlns="" id="{BA0C6138-7196-9F4A-B2E3-810BD60E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5" name="Freeform 136">
                <a:extLst>
                  <a:ext uri="{FF2B5EF4-FFF2-40B4-BE49-F238E27FC236}">
                    <a16:creationId xmlns:a16="http://schemas.microsoft.com/office/drawing/2014/main" xmlns="" id="{438A62BB-5438-F140-A2BC-6AEA97EB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6" name="Freeform 140">
                <a:extLst>
                  <a:ext uri="{FF2B5EF4-FFF2-40B4-BE49-F238E27FC236}">
                    <a16:creationId xmlns:a16="http://schemas.microsoft.com/office/drawing/2014/main" xmlns="" id="{2306A5F4-749F-7049-A872-37B4A562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7" name="Freeform 141">
                <a:extLst>
                  <a:ext uri="{FF2B5EF4-FFF2-40B4-BE49-F238E27FC236}">
                    <a16:creationId xmlns:a16="http://schemas.microsoft.com/office/drawing/2014/main" xmlns="" id="{026CFE5D-3E57-684C-9605-A4D67ED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8" name="Freeform 143">
                <a:extLst>
                  <a:ext uri="{FF2B5EF4-FFF2-40B4-BE49-F238E27FC236}">
                    <a16:creationId xmlns:a16="http://schemas.microsoft.com/office/drawing/2014/main" xmlns="" id="{F41106F7-20A9-9144-8AA3-0EE6046D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9" name="Freeform 146">
                <a:extLst>
                  <a:ext uri="{FF2B5EF4-FFF2-40B4-BE49-F238E27FC236}">
                    <a16:creationId xmlns:a16="http://schemas.microsoft.com/office/drawing/2014/main" xmlns="" id="{4BCD6B71-6C8F-7647-A2BD-04988175C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0" name="Freeform 147">
                <a:extLst>
                  <a:ext uri="{FF2B5EF4-FFF2-40B4-BE49-F238E27FC236}">
                    <a16:creationId xmlns:a16="http://schemas.microsoft.com/office/drawing/2014/main" xmlns="" id="{DDBE50FB-83CB-5949-A1BC-7270BAC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1" name="Freeform 149">
                <a:extLst>
                  <a:ext uri="{FF2B5EF4-FFF2-40B4-BE49-F238E27FC236}">
                    <a16:creationId xmlns:a16="http://schemas.microsoft.com/office/drawing/2014/main" xmlns="" id="{8EF3EB71-DBE6-3D48-B7E3-8D468305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2" name="Freeform 150">
                <a:extLst>
                  <a:ext uri="{FF2B5EF4-FFF2-40B4-BE49-F238E27FC236}">
                    <a16:creationId xmlns:a16="http://schemas.microsoft.com/office/drawing/2014/main" xmlns="" id="{CD8476EF-5331-D647-9EDF-08C8801B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3" name="Freeform 156">
                <a:extLst>
                  <a:ext uri="{FF2B5EF4-FFF2-40B4-BE49-F238E27FC236}">
                    <a16:creationId xmlns:a16="http://schemas.microsoft.com/office/drawing/2014/main" xmlns="" id="{F67A35BC-2226-4241-B600-E665E16C5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4" name="Freeform 158">
                <a:extLst>
                  <a:ext uri="{FF2B5EF4-FFF2-40B4-BE49-F238E27FC236}">
                    <a16:creationId xmlns:a16="http://schemas.microsoft.com/office/drawing/2014/main" xmlns="" id="{61F64A9A-2927-9843-9F23-45B7067F0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5" name="Freeform 161">
                <a:extLst>
                  <a:ext uri="{FF2B5EF4-FFF2-40B4-BE49-F238E27FC236}">
                    <a16:creationId xmlns:a16="http://schemas.microsoft.com/office/drawing/2014/main" xmlns="" id="{9089D2BC-0BBF-AB4E-B806-B65AD5F6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6" name="Freeform 162">
                <a:extLst>
                  <a:ext uri="{FF2B5EF4-FFF2-40B4-BE49-F238E27FC236}">
                    <a16:creationId xmlns:a16="http://schemas.microsoft.com/office/drawing/2014/main" xmlns="" id="{DE800817-DD5E-5745-BC48-268464364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7" name="Freeform 163">
                <a:extLst>
                  <a:ext uri="{FF2B5EF4-FFF2-40B4-BE49-F238E27FC236}">
                    <a16:creationId xmlns:a16="http://schemas.microsoft.com/office/drawing/2014/main" xmlns="" id="{D0B02050-BC7B-D948-96A3-F25AA287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8" name="Freeform 164">
                <a:extLst>
                  <a:ext uri="{FF2B5EF4-FFF2-40B4-BE49-F238E27FC236}">
                    <a16:creationId xmlns:a16="http://schemas.microsoft.com/office/drawing/2014/main" xmlns="" id="{E9BDFB9C-B7CE-C04B-AE3F-0FE4429F5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9" name="Freeform 166">
                <a:extLst>
                  <a:ext uri="{FF2B5EF4-FFF2-40B4-BE49-F238E27FC236}">
                    <a16:creationId xmlns:a16="http://schemas.microsoft.com/office/drawing/2014/main" xmlns="" id="{1CCE27B7-D73C-BF45-A3A6-53702143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0" name="Freeform 167">
                <a:extLst>
                  <a:ext uri="{FF2B5EF4-FFF2-40B4-BE49-F238E27FC236}">
                    <a16:creationId xmlns:a16="http://schemas.microsoft.com/office/drawing/2014/main" xmlns="" id="{0E72C4A0-FD35-0646-88FB-EEE7C91E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1" name="Freeform 172">
                <a:extLst>
                  <a:ext uri="{FF2B5EF4-FFF2-40B4-BE49-F238E27FC236}">
                    <a16:creationId xmlns:a16="http://schemas.microsoft.com/office/drawing/2014/main" xmlns="" id="{2DFF3D21-D86A-5046-B628-2DC688C4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2" name="Freeform 173">
                <a:extLst>
                  <a:ext uri="{FF2B5EF4-FFF2-40B4-BE49-F238E27FC236}">
                    <a16:creationId xmlns:a16="http://schemas.microsoft.com/office/drawing/2014/main" xmlns="" id="{80EB5D6C-22DB-EE4D-89DB-BA845A819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3" name="Freeform 178">
                <a:extLst>
                  <a:ext uri="{FF2B5EF4-FFF2-40B4-BE49-F238E27FC236}">
                    <a16:creationId xmlns:a16="http://schemas.microsoft.com/office/drawing/2014/main" xmlns="" id="{653DFE6A-B62E-3347-BF89-129F9DD6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4" name="Freeform 180">
                <a:extLst>
                  <a:ext uri="{FF2B5EF4-FFF2-40B4-BE49-F238E27FC236}">
                    <a16:creationId xmlns:a16="http://schemas.microsoft.com/office/drawing/2014/main" xmlns="" id="{A6ED3479-C306-7F4F-B49B-FF840015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5" name="Freeform 181">
                <a:extLst>
                  <a:ext uri="{FF2B5EF4-FFF2-40B4-BE49-F238E27FC236}">
                    <a16:creationId xmlns:a16="http://schemas.microsoft.com/office/drawing/2014/main" xmlns="" id="{48253CF6-ADC1-D743-8BF3-49965AE62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6" name="Freeform 182">
                <a:extLst>
                  <a:ext uri="{FF2B5EF4-FFF2-40B4-BE49-F238E27FC236}">
                    <a16:creationId xmlns:a16="http://schemas.microsoft.com/office/drawing/2014/main" xmlns="" id="{46B28A5E-51D7-E54D-82B6-34D5CF3B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7" name="Freeform 184">
                <a:extLst>
                  <a:ext uri="{FF2B5EF4-FFF2-40B4-BE49-F238E27FC236}">
                    <a16:creationId xmlns:a16="http://schemas.microsoft.com/office/drawing/2014/main" xmlns="" id="{24C7218C-BEEE-8943-88B9-70E02B92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8" name="Freeform 185">
                <a:extLst>
                  <a:ext uri="{FF2B5EF4-FFF2-40B4-BE49-F238E27FC236}">
                    <a16:creationId xmlns:a16="http://schemas.microsoft.com/office/drawing/2014/main" xmlns="" id="{57C3047F-236B-3348-B33A-FAAF3B4F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9" name="Freeform 189">
                <a:extLst>
                  <a:ext uri="{FF2B5EF4-FFF2-40B4-BE49-F238E27FC236}">
                    <a16:creationId xmlns:a16="http://schemas.microsoft.com/office/drawing/2014/main" xmlns="" id="{6CF2604B-EDD0-9848-BE55-510676A6C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0" name="Freeform 190">
                <a:extLst>
                  <a:ext uri="{FF2B5EF4-FFF2-40B4-BE49-F238E27FC236}">
                    <a16:creationId xmlns:a16="http://schemas.microsoft.com/office/drawing/2014/main" xmlns="" id="{65011003-0CD9-7745-8414-57FEAD3F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1" name="Freeform 195">
                <a:extLst>
                  <a:ext uri="{FF2B5EF4-FFF2-40B4-BE49-F238E27FC236}">
                    <a16:creationId xmlns:a16="http://schemas.microsoft.com/office/drawing/2014/main" xmlns="" id="{401A5D19-9FD5-EA4A-9F59-59BFBEF6B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2" name="Freeform 196">
                <a:extLst>
                  <a:ext uri="{FF2B5EF4-FFF2-40B4-BE49-F238E27FC236}">
                    <a16:creationId xmlns:a16="http://schemas.microsoft.com/office/drawing/2014/main" xmlns="" id="{52664BE6-7A76-654C-AD09-BB158C22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3" name="Freeform 197">
                <a:extLst>
                  <a:ext uri="{FF2B5EF4-FFF2-40B4-BE49-F238E27FC236}">
                    <a16:creationId xmlns:a16="http://schemas.microsoft.com/office/drawing/2014/main" xmlns="" id="{9B2024AE-9B56-3940-89F4-C2AE6FA0F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4" name="Freeform 199">
                <a:extLst>
                  <a:ext uri="{FF2B5EF4-FFF2-40B4-BE49-F238E27FC236}">
                    <a16:creationId xmlns:a16="http://schemas.microsoft.com/office/drawing/2014/main" xmlns="" id="{F3642307-EAA3-1C4F-94A8-546A6A72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5" name="Freeform 203">
                <a:extLst>
                  <a:ext uri="{FF2B5EF4-FFF2-40B4-BE49-F238E27FC236}">
                    <a16:creationId xmlns:a16="http://schemas.microsoft.com/office/drawing/2014/main" xmlns="" id="{5D001642-33E9-5842-B070-50F715F08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6" name="Freeform 204">
                <a:extLst>
                  <a:ext uri="{FF2B5EF4-FFF2-40B4-BE49-F238E27FC236}">
                    <a16:creationId xmlns:a16="http://schemas.microsoft.com/office/drawing/2014/main" xmlns="" id="{FB0F36A2-E1C7-EE47-A376-ACDB2AD4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7" name="Freeform 266">
                <a:extLst>
                  <a:ext uri="{FF2B5EF4-FFF2-40B4-BE49-F238E27FC236}">
                    <a16:creationId xmlns:a16="http://schemas.microsoft.com/office/drawing/2014/main" xmlns="" id="{D203E2E3-E5C1-124A-8BA6-DCC1C30BE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8" name="Freeform 267">
                <a:extLst>
                  <a:ext uri="{FF2B5EF4-FFF2-40B4-BE49-F238E27FC236}">
                    <a16:creationId xmlns:a16="http://schemas.microsoft.com/office/drawing/2014/main" xmlns="" id="{CC657FAC-22A2-5547-875C-146D0F589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9" name="Freeform 213">
                <a:extLst>
                  <a:ext uri="{FF2B5EF4-FFF2-40B4-BE49-F238E27FC236}">
                    <a16:creationId xmlns:a16="http://schemas.microsoft.com/office/drawing/2014/main" xmlns="" id="{E6F0D289-3818-9C4D-BA61-4125397C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0" name="Freeform 216">
                <a:extLst>
                  <a:ext uri="{FF2B5EF4-FFF2-40B4-BE49-F238E27FC236}">
                    <a16:creationId xmlns:a16="http://schemas.microsoft.com/office/drawing/2014/main" xmlns="" id="{605B1511-8817-AF4B-81B6-3B698C735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1" name="Freeform 221">
                <a:extLst>
                  <a:ext uri="{FF2B5EF4-FFF2-40B4-BE49-F238E27FC236}">
                    <a16:creationId xmlns:a16="http://schemas.microsoft.com/office/drawing/2014/main" xmlns="" id="{9EBE511A-D800-9048-8BA0-C17822A09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72" name="Freeform 222">
                <a:extLst>
                  <a:ext uri="{FF2B5EF4-FFF2-40B4-BE49-F238E27FC236}">
                    <a16:creationId xmlns:a16="http://schemas.microsoft.com/office/drawing/2014/main" xmlns="" id="{42637EEB-9C31-4C40-82FE-B778BAFA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3" name="Freeform 223">
                <a:extLst>
                  <a:ext uri="{FF2B5EF4-FFF2-40B4-BE49-F238E27FC236}">
                    <a16:creationId xmlns:a16="http://schemas.microsoft.com/office/drawing/2014/main" xmlns="" id="{A56C8492-6448-5447-A229-F30389CF2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4" name="Freeform 224">
                <a:extLst>
                  <a:ext uri="{FF2B5EF4-FFF2-40B4-BE49-F238E27FC236}">
                    <a16:creationId xmlns:a16="http://schemas.microsoft.com/office/drawing/2014/main" xmlns="" id="{0500B393-D9BF-C14A-8619-A80CE82D4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5" name="Freeform 225">
                <a:extLst>
                  <a:ext uri="{FF2B5EF4-FFF2-40B4-BE49-F238E27FC236}">
                    <a16:creationId xmlns:a16="http://schemas.microsoft.com/office/drawing/2014/main" xmlns="" id="{BFB50098-8A33-6C4A-AF29-B0FBC0B4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6" name="Freeform 227">
                <a:extLst>
                  <a:ext uri="{FF2B5EF4-FFF2-40B4-BE49-F238E27FC236}">
                    <a16:creationId xmlns:a16="http://schemas.microsoft.com/office/drawing/2014/main" xmlns="" id="{F268B868-0F8A-0145-92D3-4AFA8381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7" name="Freeform 228">
                <a:extLst>
                  <a:ext uri="{FF2B5EF4-FFF2-40B4-BE49-F238E27FC236}">
                    <a16:creationId xmlns:a16="http://schemas.microsoft.com/office/drawing/2014/main" xmlns="" id="{F64747D7-272D-E44F-B20D-FA332BB86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8" name="Freeform 230">
                <a:extLst>
                  <a:ext uri="{FF2B5EF4-FFF2-40B4-BE49-F238E27FC236}">
                    <a16:creationId xmlns:a16="http://schemas.microsoft.com/office/drawing/2014/main" xmlns="" id="{A0F7DFF1-CC74-384F-887C-9898E203C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9" name="Freeform 267">
                <a:extLst>
                  <a:ext uri="{FF2B5EF4-FFF2-40B4-BE49-F238E27FC236}">
                    <a16:creationId xmlns:a16="http://schemas.microsoft.com/office/drawing/2014/main" xmlns="" id="{37BAF730-F29F-FB4D-A786-A65FBC973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0" name="Freeform 271">
                <a:extLst>
                  <a:ext uri="{FF2B5EF4-FFF2-40B4-BE49-F238E27FC236}">
                    <a16:creationId xmlns:a16="http://schemas.microsoft.com/office/drawing/2014/main" xmlns="" id="{A49A9397-7EF4-3447-AE30-57DD3FC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1" name="Freeform 272">
                <a:extLst>
                  <a:ext uri="{FF2B5EF4-FFF2-40B4-BE49-F238E27FC236}">
                    <a16:creationId xmlns:a16="http://schemas.microsoft.com/office/drawing/2014/main" xmlns="" id="{5BD75805-7B62-8F49-9137-9777C9264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2" name="Freeform 278">
                <a:extLst>
                  <a:ext uri="{FF2B5EF4-FFF2-40B4-BE49-F238E27FC236}">
                    <a16:creationId xmlns:a16="http://schemas.microsoft.com/office/drawing/2014/main" xmlns="" id="{759B691E-C72E-8344-932A-0ACB4F911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3" name="Freeform 279">
                <a:extLst>
                  <a:ext uri="{FF2B5EF4-FFF2-40B4-BE49-F238E27FC236}">
                    <a16:creationId xmlns:a16="http://schemas.microsoft.com/office/drawing/2014/main" xmlns="" id="{771F77BC-F8D1-414E-830C-F04ABFC4E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4" name="Freeform 280">
                <a:extLst>
                  <a:ext uri="{FF2B5EF4-FFF2-40B4-BE49-F238E27FC236}">
                    <a16:creationId xmlns:a16="http://schemas.microsoft.com/office/drawing/2014/main" xmlns="" id="{FC2480CF-1EB4-8044-92A7-5B76F2013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5" name="Freeform 281">
                <a:extLst>
                  <a:ext uri="{FF2B5EF4-FFF2-40B4-BE49-F238E27FC236}">
                    <a16:creationId xmlns:a16="http://schemas.microsoft.com/office/drawing/2014/main" xmlns="" id="{45CBE93C-85F5-2E42-8E1D-0E139BA4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6" name="Freeform 282">
                <a:extLst>
                  <a:ext uri="{FF2B5EF4-FFF2-40B4-BE49-F238E27FC236}">
                    <a16:creationId xmlns:a16="http://schemas.microsoft.com/office/drawing/2014/main" xmlns="" id="{E89BA547-6D67-D347-8213-C2236D89B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7" name="Freeform 285">
                <a:extLst>
                  <a:ext uri="{FF2B5EF4-FFF2-40B4-BE49-F238E27FC236}">
                    <a16:creationId xmlns:a16="http://schemas.microsoft.com/office/drawing/2014/main" xmlns="" id="{2F52DE50-4233-EC41-8C69-F0CE4BED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8" name="Freeform 286">
                <a:extLst>
                  <a:ext uri="{FF2B5EF4-FFF2-40B4-BE49-F238E27FC236}">
                    <a16:creationId xmlns:a16="http://schemas.microsoft.com/office/drawing/2014/main" xmlns="" id="{B2E89BC7-7D73-2343-9002-0F27ACCA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9" name="Freeform 289">
                <a:extLst>
                  <a:ext uri="{FF2B5EF4-FFF2-40B4-BE49-F238E27FC236}">
                    <a16:creationId xmlns:a16="http://schemas.microsoft.com/office/drawing/2014/main" xmlns="" id="{776ACE85-3775-B143-B352-E07BFD25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0" name="Freeform 290">
                <a:extLst>
                  <a:ext uri="{FF2B5EF4-FFF2-40B4-BE49-F238E27FC236}">
                    <a16:creationId xmlns:a16="http://schemas.microsoft.com/office/drawing/2014/main" xmlns="" id="{4375DBB3-EE5E-FA4B-9315-96D16174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1" name="Freeform 292">
                <a:extLst>
                  <a:ext uri="{FF2B5EF4-FFF2-40B4-BE49-F238E27FC236}">
                    <a16:creationId xmlns:a16="http://schemas.microsoft.com/office/drawing/2014/main" xmlns="" id="{8C5D0C84-3C24-084E-B36B-FB7DA3D5F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2" name="Freeform 297">
                <a:extLst>
                  <a:ext uri="{FF2B5EF4-FFF2-40B4-BE49-F238E27FC236}">
                    <a16:creationId xmlns:a16="http://schemas.microsoft.com/office/drawing/2014/main" xmlns="" id="{329D7302-1C57-5841-9937-54D8463B0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3" name="Freeform 298">
                <a:extLst>
                  <a:ext uri="{FF2B5EF4-FFF2-40B4-BE49-F238E27FC236}">
                    <a16:creationId xmlns:a16="http://schemas.microsoft.com/office/drawing/2014/main" xmlns="" id="{3122DE82-7058-FC45-BA7C-912ADBD4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4" name="Freeform 300">
                <a:extLst>
                  <a:ext uri="{FF2B5EF4-FFF2-40B4-BE49-F238E27FC236}">
                    <a16:creationId xmlns:a16="http://schemas.microsoft.com/office/drawing/2014/main" xmlns="" id="{D206E943-E9DC-AA42-B00C-886EE2E13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5" name="Freeform 301">
                <a:extLst>
                  <a:ext uri="{FF2B5EF4-FFF2-40B4-BE49-F238E27FC236}">
                    <a16:creationId xmlns:a16="http://schemas.microsoft.com/office/drawing/2014/main" xmlns="" id="{1C65B90A-A603-584F-9395-8F05869B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6" name="Freeform 307">
                <a:extLst>
                  <a:ext uri="{FF2B5EF4-FFF2-40B4-BE49-F238E27FC236}">
                    <a16:creationId xmlns:a16="http://schemas.microsoft.com/office/drawing/2014/main" xmlns="" id="{25F62EF3-F5F8-FC41-8B4C-71A26478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7" name="Freeform 309">
                <a:extLst>
                  <a:ext uri="{FF2B5EF4-FFF2-40B4-BE49-F238E27FC236}">
                    <a16:creationId xmlns:a16="http://schemas.microsoft.com/office/drawing/2014/main" xmlns="" id="{B5BF1A9B-9E99-004E-B3B2-175322DB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98" name="Freeform 312">
                <a:extLst>
                  <a:ext uri="{FF2B5EF4-FFF2-40B4-BE49-F238E27FC236}">
                    <a16:creationId xmlns:a16="http://schemas.microsoft.com/office/drawing/2014/main" xmlns="" id="{CD3C377A-4553-9941-B711-C6E1CD83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9" name="Freeform 313">
                <a:extLst>
                  <a:ext uri="{FF2B5EF4-FFF2-40B4-BE49-F238E27FC236}">
                    <a16:creationId xmlns:a16="http://schemas.microsoft.com/office/drawing/2014/main" xmlns="" id="{BF91A182-7092-614D-B674-74DF6541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0" name="Freeform 314">
                <a:extLst>
                  <a:ext uri="{FF2B5EF4-FFF2-40B4-BE49-F238E27FC236}">
                    <a16:creationId xmlns:a16="http://schemas.microsoft.com/office/drawing/2014/main" xmlns="" id="{092EB461-3AE4-984A-BA7D-BE643FEE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1" name="Freeform 315">
                <a:extLst>
                  <a:ext uri="{FF2B5EF4-FFF2-40B4-BE49-F238E27FC236}">
                    <a16:creationId xmlns:a16="http://schemas.microsoft.com/office/drawing/2014/main" xmlns="" id="{BE3E7A50-E90C-7941-8DF1-53176F678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2" name="Freeform 317">
                <a:extLst>
                  <a:ext uri="{FF2B5EF4-FFF2-40B4-BE49-F238E27FC236}">
                    <a16:creationId xmlns:a16="http://schemas.microsoft.com/office/drawing/2014/main" xmlns="" id="{174CDA35-397B-ED42-9CC0-2155CAB6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3" name="Freeform 318">
                <a:extLst>
                  <a:ext uri="{FF2B5EF4-FFF2-40B4-BE49-F238E27FC236}">
                    <a16:creationId xmlns:a16="http://schemas.microsoft.com/office/drawing/2014/main" xmlns="" id="{5921D1CA-B959-A441-9391-A2919FD04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4" name="Freeform 322">
                <a:extLst>
                  <a:ext uri="{FF2B5EF4-FFF2-40B4-BE49-F238E27FC236}">
                    <a16:creationId xmlns:a16="http://schemas.microsoft.com/office/drawing/2014/main" xmlns="" id="{064585B5-DA50-CB46-9AC2-893143A1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5" name="Freeform 325">
                <a:extLst>
                  <a:ext uri="{FF2B5EF4-FFF2-40B4-BE49-F238E27FC236}">
                    <a16:creationId xmlns:a16="http://schemas.microsoft.com/office/drawing/2014/main" xmlns="" id="{5B4419CB-725C-F94F-91CF-9016423E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6" name="Freeform 326">
                <a:extLst>
                  <a:ext uri="{FF2B5EF4-FFF2-40B4-BE49-F238E27FC236}">
                    <a16:creationId xmlns:a16="http://schemas.microsoft.com/office/drawing/2014/main" xmlns="" id="{963169FF-C02D-A341-B0D2-B6D08D78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7" name="Freeform 328">
                <a:extLst>
                  <a:ext uri="{FF2B5EF4-FFF2-40B4-BE49-F238E27FC236}">
                    <a16:creationId xmlns:a16="http://schemas.microsoft.com/office/drawing/2014/main" xmlns="" id="{20BEA80E-C1EF-C94D-80AB-CFE80D8F9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66" name="Group 437">
              <a:extLst>
                <a:ext uri="{FF2B5EF4-FFF2-40B4-BE49-F238E27FC236}">
                  <a16:creationId xmlns:a16="http://schemas.microsoft.com/office/drawing/2014/main" xmlns="" id="{6651E558-0111-E942-964A-76F619E6F3E8}"/>
                </a:ext>
              </a:extLst>
            </p:cNvPr>
            <p:cNvGrpSpPr/>
            <p:nvPr/>
          </p:nvGrpSpPr>
          <p:grpSpPr>
            <a:xfrm rot="16200000">
              <a:off x="-2273458" y="2266727"/>
              <a:ext cx="5143489" cy="596576"/>
              <a:chOff x="1869557" y="865171"/>
              <a:chExt cx="4790303" cy="782331"/>
            </a:xfrm>
          </p:grpSpPr>
          <p:sp>
            <p:nvSpPr>
              <p:cNvPr id="67" name="Freeform 85">
                <a:extLst>
                  <a:ext uri="{FF2B5EF4-FFF2-40B4-BE49-F238E27FC236}">
                    <a16:creationId xmlns:a16="http://schemas.microsoft.com/office/drawing/2014/main" xmlns="" id="{DFE017A0-10E1-3045-B8D9-10E14120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8" name="Freeform 87">
                <a:extLst>
                  <a:ext uri="{FF2B5EF4-FFF2-40B4-BE49-F238E27FC236}">
                    <a16:creationId xmlns:a16="http://schemas.microsoft.com/office/drawing/2014/main" xmlns="" id="{E85986DC-65CB-FF46-850B-AC662DF47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9" name="Freeform 89">
                <a:extLst>
                  <a:ext uri="{FF2B5EF4-FFF2-40B4-BE49-F238E27FC236}">
                    <a16:creationId xmlns:a16="http://schemas.microsoft.com/office/drawing/2014/main" xmlns="" id="{89F58995-6513-E54C-8CE8-66BC9B4C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7" name="Freeform 91">
                <a:extLst>
                  <a:ext uri="{FF2B5EF4-FFF2-40B4-BE49-F238E27FC236}">
                    <a16:creationId xmlns:a16="http://schemas.microsoft.com/office/drawing/2014/main" xmlns="" id="{6FE9CBB4-B130-1B4D-A82C-A2B726CF3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6" name="Freeform 92">
                <a:extLst>
                  <a:ext uri="{FF2B5EF4-FFF2-40B4-BE49-F238E27FC236}">
                    <a16:creationId xmlns:a16="http://schemas.microsoft.com/office/drawing/2014/main" xmlns="" id="{0CA66EA0-17A9-164A-9CBC-08EA1206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7" name="Freeform 98">
                <a:extLst>
                  <a:ext uri="{FF2B5EF4-FFF2-40B4-BE49-F238E27FC236}">
                    <a16:creationId xmlns:a16="http://schemas.microsoft.com/office/drawing/2014/main" xmlns="" id="{6C237464-9511-9240-8A6C-BD892B3DB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8" name="Freeform 104">
                <a:extLst>
                  <a:ext uri="{FF2B5EF4-FFF2-40B4-BE49-F238E27FC236}">
                    <a16:creationId xmlns:a16="http://schemas.microsoft.com/office/drawing/2014/main" xmlns="" id="{01A71A15-FAD1-9549-9154-9104ADEA5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9" name="Freeform 106">
                <a:extLst>
                  <a:ext uri="{FF2B5EF4-FFF2-40B4-BE49-F238E27FC236}">
                    <a16:creationId xmlns:a16="http://schemas.microsoft.com/office/drawing/2014/main" xmlns="" id="{C6100368-3A81-AC42-9E50-D97423F2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0" name="Freeform 111">
                <a:extLst>
                  <a:ext uri="{FF2B5EF4-FFF2-40B4-BE49-F238E27FC236}">
                    <a16:creationId xmlns:a16="http://schemas.microsoft.com/office/drawing/2014/main" xmlns="" id="{7EC73371-9E61-F043-A87B-E73948DE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1" name="Freeform 112">
                <a:extLst>
                  <a:ext uri="{FF2B5EF4-FFF2-40B4-BE49-F238E27FC236}">
                    <a16:creationId xmlns:a16="http://schemas.microsoft.com/office/drawing/2014/main" xmlns="" id="{63C6E1F2-0D49-384D-8969-6D488C691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2" name="Freeform 115">
                <a:extLst>
                  <a:ext uri="{FF2B5EF4-FFF2-40B4-BE49-F238E27FC236}">
                    <a16:creationId xmlns:a16="http://schemas.microsoft.com/office/drawing/2014/main" xmlns="" id="{929C73CD-FE8B-E146-BEED-24164935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3" name="Freeform 120">
                <a:extLst>
                  <a:ext uri="{FF2B5EF4-FFF2-40B4-BE49-F238E27FC236}">
                    <a16:creationId xmlns:a16="http://schemas.microsoft.com/office/drawing/2014/main" xmlns="" id="{6622893B-D306-B749-8082-614B554D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4" name="Freeform 121">
                <a:extLst>
                  <a:ext uri="{FF2B5EF4-FFF2-40B4-BE49-F238E27FC236}">
                    <a16:creationId xmlns:a16="http://schemas.microsoft.com/office/drawing/2014/main" xmlns="" id="{660C79B0-717E-AB43-8016-1D1A77C9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5" name="Freeform 126">
                <a:extLst>
                  <a:ext uri="{FF2B5EF4-FFF2-40B4-BE49-F238E27FC236}">
                    <a16:creationId xmlns:a16="http://schemas.microsoft.com/office/drawing/2014/main" xmlns="" id="{C5213D50-22BD-AB44-B513-59E0DF79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6" name="Freeform 128">
                <a:extLst>
                  <a:ext uri="{FF2B5EF4-FFF2-40B4-BE49-F238E27FC236}">
                    <a16:creationId xmlns:a16="http://schemas.microsoft.com/office/drawing/2014/main" xmlns="" id="{E6190918-40C5-6145-8D56-1C1841F34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7" name="Freeform 129">
                <a:extLst>
                  <a:ext uri="{FF2B5EF4-FFF2-40B4-BE49-F238E27FC236}">
                    <a16:creationId xmlns:a16="http://schemas.microsoft.com/office/drawing/2014/main" xmlns="" id="{08D79BD6-8F61-4940-842F-1E4DF97A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8" name="Freeform 130">
                <a:extLst>
                  <a:ext uri="{FF2B5EF4-FFF2-40B4-BE49-F238E27FC236}">
                    <a16:creationId xmlns:a16="http://schemas.microsoft.com/office/drawing/2014/main" xmlns="" id="{24A50129-54F0-9641-89F9-37FEC126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9" name="Freeform 131">
                <a:extLst>
                  <a:ext uri="{FF2B5EF4-FFF2-40B4-BE49-F238E27FC236}">
                    <a16:creationId xmlns:a16="http://schemas.microsoft.com/office/drawing/2014/main" xmlns="" id="{00C63B73-8801-E541-BDCF-8BF20F5DD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0" name="Freeform 132">
                <a:extLst>
                  <a:ext uri="{FF2B5EF4-FFF2-40B4-BE49-F238E27FC236}">
                    <a16:creationId xmlns:a16="http://schemas.microsoft.com/office/drawing/2014/main" xmlns="" id="{04675631-98B4-DF43-A9A0-E57BB2A14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1" name="Freeform 135">
                <a:extLst>
                  <a:ext uri="{FF2B5EF4-FFF2-40B4-BE49-F238E27FC236}">
                    <a16:creationId xmlns:a16="http://schemas.microsoft.com/office/drawing/2014/main" xmlns="" id="{7592627F-FB5C-B848-9E68-B82FEE38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2" name="Freeform 136">
                <a:extLst>
                  <a:ext uri="{FF2B5EF4-FFF2-40B4-BE49-F238E27FC236}">
                    <a16:creationId xmlns:a16="http://schemas.microsoft.com/office/drawing/2014/main" xmlns="" id="{8087CBFD-C70E-0043-A5F2-9FB6EF0AD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3" name="Freeform 140">
                <a:extLst>
                  <a:ext uri="{FF2B5EF4-FFF2-40B4-BE49-F238E27FC236}">
                    <a16:creationId xmlns:a16="http://schemas.microsoft.com/office/drawing/2014/main" xmlns="" id="{91B3FADF-A31D-DF46-99BA-63EC9CE6E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4" name="Freeform 141">
                <a:extLst>
                  <a:ext uri="{FF2B5EF4-FFF2-40B4-BE49-F238E27FC236}">
                    <a16:creationId xmlns:a16="http://schemas.microsoft.com/office/drawing/2014/main" xmlns="" id="{D5169880-FE29-C24E-B787-081E81A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5" name="Freeform 143">
                <a:extLst>
                  <a:ext uri="{FF2B5EF4-FFF2-40B4-BE49-F238E27FC236}">
                    <a16:creationId xmlns:a16="http://schemas.microsoft.com/office/drawing/2014/main" xmlns="" id="{0EF06BC4-0AFE-5846-91B9-EAD284FEE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6" name="Freeform 146">
                <a:extLst>
                  <a:ext uri="{FF2B5EF4-FFF2-40B4-BE49-F238E27FC236}">
                    <a16:creationId xmlns:a16="http://schemas.microsoft.com/office/drawing/2014/main" xmlns="" id="{BD5984C0-AC48-9641-9201-237ED3A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7" name="Freeform 147">
                <a:extLst>
                  <a:ext uri="{FF2B5EF4-FFF2-40B4-BE49-F238E27FC236}">
                    <a16:creationId xmlns:a16="http://schemas.microsoft.com/office/drawing/2014/main" xmlns="" id="{C85E5E13-BF40-4A43-A8C9-B4D6602E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8" name="Freeform 149">
                <a:extLst>
                  <a:ext uri="{FF2B5EF4-FFF2-40B4-BE49-F238E27FC236}">
                    <a16:creationId xmlns:a16="http://schemas.microsoft.com/office/drawing/2014/main" xmlns="" id="{DA3FB708-3283-F94E-B4B8-50A7E6E06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9" name="Freeform 150">
                <a:extLst>
                  <a:ext uri="{FF2B5EF4-FFF2-40B4-BE49-F238E27FC236}">
                    <a16:creationId xmlns:a16="http://schemas.microsoft.com/office/drawing/2014/main" xmlns="" id="{899C4C38-AEB3-D94B-8A65-264F964A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0" name="Freeform 156">
                <a:extLst>
                  <a:ext uri="{FF2B5EF4-FFF2-40B4-BE49-F238E27FC236}">
                    <a16:creationId xmlns:a16="http://schemas.microsoft.com/office/drawing/2014/main" xmlns="" id="{D43C373B-93B3-5B47-B028-215BA1326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1" name="Freeform 158">
                <a:extLst>
                  <a:ext uri="{FF2B5EF4-FFF2-40B4-BE49-F238E27FC236}">
                    <a16:creationId xmlns:a16="http://schemas.microsoft.com/office/drawing/2014/main" xmlns="" id="{99189D34-F040-FE48-A3F1-B5985CCA4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2" name="Freeform 161">
                <a:extLst>
                  <a:ext uri="{FF2B5EF4-FFF2-40B4-BE49-F238E27FC236}">
                    <a16:creationId xmlns:a16="http://schemas.microsoft.com/office/drawing/2014/main" xmlns="" id="{F6163559-E4A0-5B41-BF52-21F1D7A7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3" name="Freeform 162">
                <a:extLst>
                  <a:ext uri="{FF2B5EF4-FFF2-40B4-BE49-F238E27FC236}">
                    <a16:creationId xmlns:a16="http://schemas.microsoft.com/office/drawing/2014/main" xmlns="" id="{F881E2EF-0DBE-1241-A67A-D47DB177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4" name="Freeform 163">
                <a:extLst>
                  <a:ext uri="{FF2B5EF4-FFF2-40B4-BE49-F238E27FC236}">
                    <a16:creationId xmlns:a16="http://schemas.microsoft.com/office/drawing/2014/main" xmlns="" id="{24DCE41B-A3B9-B64F-96B0-01568BFBA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5" name="Freeform 164">
                <a:extLst>
                  <a:ext uri="{FF2B5EF4-FFF2-40B4-BE49-F238E27FC236}">
                    <a16:creationId xmlns:a16="http://schemas.microsoft.com/office/drawing/2014/main" xmlns="" id="{948858A9-5DA7-634A-837E-71014F46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6" name="Freeform 166">
                <a:extLst>
                  <a:ext uri="{FF2B5EF4-FFF2-40B4-BE49-F238E27FC236}">
                    <a16:creationId xmlns:a16="http://schemas.microsoft.com/office/drawing/2014/main" xmlns="" id="{F5768737-B595-8648-B8A7-B96E326A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7" name="Freeform 167">
                <a:extLst>
                  <a:ext uri="{FF2B5EF4-FFF2-40B4-BE49-F238E27FC236}">
                    <a16:creationId xmlns:a16="http://schemas.microsoft.com/office/drawing/2014/main" xmlns="" id="{C3748B7A-188A-4B43-A889-D9FCEC9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8" name="Freeform 172">
                <a:extLst>
                  <a:ext uri="{FF2B5EF4-FFF2-40B4-BE49-F238E27FC236}">
                    <a16:creationId xmlns:a16="http://schemas.microsoft.com/office/drawing/2014/main" xmlns="" id="{CC1D80B8-A9FA-4C45-B173-D18CC4A4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9" name="Freeform 173">
                <a:extLst>
                  <a:ext uri="{FF2B5EF4-FFF2-40B4-BE49-F238E27FC236}">
                    <a16:creationId xmlns:a16="http://schemas.microsoft.com/office/drawing/2014/main" xmlns="" id="{84B8EF25-6719-8D41-B812-3DE8529D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0" name="Freeform 178">
                <a:extLst>
                  <a:ext uri="{FF2B5EF4-FFF2-40B4-BE49-F238E27FC236}">
                    <a16:creationId xmlns:a16="http://schemas.microsoft.com/office/drawing/2014/main" xmlns="" id="{D3CE2BAA-DAD5-684A-BD0C-4B1CE1319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1" name="Freeform 180">
                <a:extLst>
                  <a:ext uri="{FF2B5EF4-FFF2-40B4-BE49-F238E27FC236}">
                    <a16:creationId xmlns:a16="http://schemas.microsoft.com/office/drawing/2014/main" xmlns="" id="{F1E1C14F-7B8E-FA46-8990-6895BC6A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2" name="Freeform 181">
                <a:extLst>
                  <a:ext uri="{FF2B5EF4-FFF2-40B4-BE49-F238E27FC236}">
                    <a16:creationId xmlns:a16="http://schemas.microsoft.com/office/drawing/2014/main" xmlns="" id="{80F14241-3EF0-7A48-BDA9-8BD1370A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3" name="Freeform 182">
                <a:extLst>
                  <a:ext uri="{FF2B5EF4-FFF2-40B4-BE49-F238E27FC236}">
                    <a16:creationId xmlns:a16="http://schemas.microsoft.com/office/drawing/2014/main" xmlns="" id="{38788789-C775-2446-A668-AE1669EC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4" name="Freeform 184">
                <a:extLst>
                  <a:ext uri="{FF2B5EF4-FFF2-40B4-BE49-F238E27FC236}">
                    <a16:creationId xmlns:a16="http://schemas.microsoft.com/office/drawing/2014/main" xmlns="" id="{76127273-D27C-EF43-8B5D-5BDD4E59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5" name="Freeform 185">
                <a:extLst>
                  <a:ext uri="{FF2B5EF4-FFF2-40B4-BE49-F238E27FC236}">
                    <a16:creationId xmlns:a16="http://schemas.microsoft.com/office/drawing/2014/main" xmlns="" id="{39CCFDE6-CAB5-7A40-9718-E31B7536D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6" name="Freeform 189">
                <a:extLst>
                  <a:ext uri="{FF2B5EF4-FFF2-40B4-BE49-F238E27FC236}">
                    <a16:creationId xmlns:a16="http://schemas.microsoft.com/office/drawing/2014/main" xmlns="" id="{2DD03305-D050-2F42-BE90-F54EAD5F4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7" name="Freeform 190">
                <a:extLst>
                  <a:ext uri="{FF2B5EF4-FFF2-40B4-BE49-F238E27FC236}">
                    <a16:creationId xmlns:a16="http://schemas.microsoft.com/office/drawing/2014/main" xmlns="" id="{9285F056-5ED4-F144-A92F-CE7AD1352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8" name="Freeform 195">
                <a:extLst>
                  <a:ext uri="{FF2B5EF4-FFF2-40B4-BE49-F238E27FC236}">
                    <a16:creationId xmlns:a16="http://schemas.microsoft.com/office/drawing/2014/main" xmlns="" id="{04A3D433-7B84-0341-A45B-2B9DAA7E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9" name="Freeform 196">
                <a:extLst>
                  <a:ext uri="{FF2B5EF4-FFF2-40B4-BE49-F238E27FC236}">
                    <a16:creationId xmlns:a16="http://schemas.microsoft.com/office/drawing/2014/main" xmlns="" id="{4D9A5050-04D3-8141-9D70-D042F0E24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0" name="Freeform 197">
                <a:extLst>
                  <a:ext uri="{FF2B5EF4-FFF2-40B4-BE49-F238E27FC236}">
                    <a16:creationId xmlns:a16="http://schemas.microsoft.com/office/drawing/2014/main" xmlns="" id="{5EF3AEFB-655B-9244-8712-28657A9B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1" name="Freeform 199">
                <a:extLst>
                  <a:ext uri="{FF2B5EF4-FFF2-40B4-BE49-F238E27FC236}">
                    <a16:creationId xmlns:a16="http://schemas.microsoft.com/office/drawing/2014/main" xmlns="" id="{4E07F530-8FE9-244E-91B4-7EDC0556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2" name="Freeform 203">
                <a:extLst>
                  <a:ext uri="{FF2B5EF4-FFF2-40B4-BE49-F238E27FC236}">
                    <a16:creationId xmlns:a16="http://schemas.microsoft.com/office/drawing/2014/main" xmlns="" id="{94E525AB-CE1B-BF41-8216-058DC70F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3" name="Freeform 204">
                <a:extLst>
                  <a:ext uri="{FF2B5EF4-FFF2-40B4-BE49-F238E27FC236}">
                    <a16:creationId xmlns:a16="http://schemas.microsoft.com/office/drawing/2014/main" xmlns="" id="{817038A2-85BB-E74F-A020-76412CD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4" name="Freeform 173">
                <a:extLst>
                  <a:ext uri="{FF2B5EF4-FFF2-40B4-BE49-F238E27FC236}">
                    <a16:creationId xmlns:a16="http://schemas.microsoft.com/office/drawing/2014/main" xmlns="" id="{8360EA10-8D68-244D-B2B6-A9193E787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5" name="Freeform 174">
                <a:extLst>
                  <a:ext uri="{FF2B5EF4-FFF2-40B4-BE49-F238E27FC236}">
                    <a16:creationId xmlns:a16="http://schemas.microsoft.com/office/drawing/2014/main" xmlns="" id="{A3853655-23EC-D443-866D-3299D395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6" name="Freeform 213">
                <a:extLst>
                  <a:ext uri="{FF2B5EF4-FFF2-40B4-BE49-F238E27FC236}">
                    <a16:creationId xmlns:a16="http://schemas.microsoft.com/office/drawing/2014/main" xmlns="" id="{547E9915-854A-CE44-A758-2FC040FA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7" name="Freeform 216">
                <a:extLst>
                  <a:ext uri="{FF2B5EF4-FFF2-40B4-BE49-F238E27FC236}">
                    <a16:creationId xmlns:a16="http://schemas.microsoft.com/office/drawing/2014/main" xmlns="" id="{58BCCE77-3047-C94A-8C94-86BBAE38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8" name="Freeform 221">
                <a:extLst>
                  <a:ext uri="{FF2B5EF4-FFF2-40B4-BE49-F238E27FC236}">
                    <a16:creationId xmlns:a16="http://schemas.microsoft.com/office/drawing/2014/main" xmlns="" id="{01EE9AE4-1A0F-6443-BCCE-EF7ED4735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179" name="Freeform 222">
                <a:extLst>
                  <a:ext uri="{FF2B5EF4-FFF2-40B4-BE49-F238E27FC236}">
                    <a16:creationId xmlns:a16="http://schemas.microsoft.com/office/drawing/2014/main" xmlns="" id="{4C65C8D8-FE61-184E-808B-B47C65EC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0" name="Freeform 223">
                <a:extLst>
                  <a:ext uri="{FF2B5EF4-FFF2-40B4-BE49-F238E27FC236}">
                    <a16:creationId xmlns:a16="http://schemas.microsoft.com/office/drawing/2014/main" xmlns="" id="{586905E1-FFFE-6344-98FA-6895B1D5C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1" name="Freeform 224">
                <a:extLst>
                  <a:ext uri="{FF2B5EF4-FFF2-40B4-BE49-F238E27FC236}">
                    <a16:creationId xmlns:a16="http://schemas.microsoft.com/office/drawing/2014/main" xmlns="" id="{4D640E60-54DA-0B40-93FE-9F806213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2" name="Freeform 225">
                <a:extLst>
                  <a:ext uri="{FF2B5EF4-FFF2-40B4-BE49-F238E27FC236}">
                    <a16:creationId xmlns:a16="http://schemas.microsoft.com/office/drawing/2014/main" xmlns="" id="{8584720D-8E79-C841-9272-4F81C8C94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3" name="Freeform 227">
                <a:extLst>
                  <a:ext uri="{FF2B5EF4-FFF2-40B4-BE49-F238E27FC236}">
                    <a16:creationId xmlns:a16="http://schemas.microsoft.com/office/drawing/2014/main" xmlns="" id="{C4C4AB0A-40A7-874E-AD10-E6D490E1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4" name="Freeform 228">
                <a:extLst>
                  <a:ext uri="{FF2B5EF4-FFF2-40B4-BE49-F238E27FC236}">
                    <a16:creationId xmlns:a16="http://schemas.microsoft.com/office/drawing/2014/main" xmlns="" id="{34E4BB9D-F3BB-8340-A8FD-CB211970C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5" name="Freeform 230">
                <a:extLst>
                  <a:ext uri="{FF2B5EF4-FFF2-40B4-BE49-F238E27FC236}">
                    <a16:creationId xmlns:a16="http://schemas.microsoft.com/office/drawing/2014/main" xmlns="" id="{9F225E93-5B65-544A-A2CF-45FF2D52D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6" name="Freeform 267">
                <a:extLst>
                  <a:ext uri="{FF2B5EF4-FFF2-40B4-BE49-F238E27FC236}">
                    <a16:creationId xmlns:a16="http://schemas.microsoft.com/office/drawing/2014/main" xmlns="" id="{CFB2E4DD-1E91-6C4B-A40A-9636F8D0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7" name="Freeform 271">
                <a:extLst>
                  <a:ext uri="{FF2B5EF4-FFF2-40B4-BE49-F238E27FC236}">
                    <a16:creationId xmlns:a16="http://schemas.microsoft.com/office/drawing/2014/main" xmlns="" id="{84776430-7B99-C44B-9574-D78E7A3AA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8" name="Freeform 272">
                <a:extLst>
                  <a:ext uri="{FF2B5EF4-FFF2-40B4-BE49-F238E27FC236}">
                    <a16:creationId xmlns:a16="http://schemas.microsoft.com/office/drawing/2014/main" xmlns="" id="{6F3FC123-DA33-914C-B294-AFB4363E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9" name="Freeform 278">
                <a:extLst>
                  <a:ext uri="{FF2B5EF4-FFF2-40B4-BE49-F238E27FC236}">
                    <a16:creationId xmlns:a16="http://schemas.microsoft.com/office/drawing/2014/main" xmlns="" id="{6D68A71B-E9E5-1447-9EB3-5368B881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0" name="Freeform 279">
                <a:extLst>
                  <a:ext uri="{FF2B5EF4-FFF2-40B4-BE49-F238E27FC236}">
                    <a16:creationId xmlns:a16="http://schemas.microsoft.com/office/drawing/2014/main" xmlns="" id="{04AF7653-0A7E-6F47-AF58-C817F6DB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1" name="Freeform 280">
                <a:extLst>
                  <a:ext uri="{FF2B5EF4-FFF2-40B4-BE49-F238E27FC236}">
                    <a16:creationId xmlns:a16="http://schemas.microsoft.com/office/drawing/2014/main" xmlns="" id="{1F77933A-2419-DB49-A057-981206C3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2" name="Freeform 281">
                <a:extLst>
                  <a:ext uri="{FF2B5EF4-FFF2-40B4-BE49-F238E27FC236}">
                    <a16:creationId xmlns:a16="http://schemas.microsoft.com/office/drawing/2014/main" xmlns="" id="{491D0F9E-448C-BB44-BDDB-671CEED07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3" name="Freeform 282">
                <a:extLst>
                  <a:ext uri="{FF2B5EF4-FFF2-40B4-BE49-F238E27FC236}">
                    <a16:creationId xmlns:a16="http://schemas.microsoft.com/office/drawing/2014/main" xmlns="" id="{D38DE738-8D5B-A645-924F-8994D2C57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4" name="Freeform 285">
                <a:extLst>
                  <a:ext uri="{FF2B5EF4-FFF2-40B4-BE49-F238E27FC236}">
                    <a16:creationId xmlns:a16="http://schemas.microsoft.com/office/drawing/2014/main" xmlns="" id="{CFBCABBB-96DD-8C46-9986-030EAC3D5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5" name="Freeform 286">
                <a:extLst>
                  <a:ext uri="{FF2B5EF4-FFF2-40B4-BE49-F238E27FC236}">
                    <a16:creationId xmlns:a16="http://schemas.microsoft.com/office/drawing/2014/main" xmlns="" id="{2A73EDA5-98E3-C54E-A44E-26D4149E8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6" name="Freeform 289">
                <a:extLst>
                  <a:ext uri="{FF2B5EF4-FFF2-40B4-BE49-F238E27FC236}">
                    <a16:creationId xmlns:a16="http://schemas.microsoft.com/office/drawing/2014/main" xmlns="" id="{A489936F-8A84-4845-8E97-79A7CE2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7" name="Freeform 290">
                <a:extLst>
                  <a:ext uri="{FF2B5EF4-FFF2-40B4-BE49-F238E27FC236}">
                    <a16:creationId xmlns:a16="http://schemas.microsoft.com/office/drawing/2014/main" xmlns="" id="{8EE66092-4BE7-3241-964C-7C9F4CCC7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8" name="Freeform 292">
                <a:extLst>
                  <a:ext uri="{FF2B5EF4-FFF2-40B4-BE49-F238E27FC236}">
                    <a16:creationId xmlns:a16="http://schemas.microsoft.com/office/drawing/2014/main" xmlns="" id="{109DBE25-3E07-774C-BEBE-2859B615F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9" name="Freeform 297">
                <a:extLst>
                  <a:ext uri="{FF2B5EF4-FFF2-40B4-BE49-F238E27FC236}">
                    <a16:creationId xmlns:a16="http://schemas.microsoft.com/office/drawing/2014/main" xmlns="" id="{B96C6F8A-039A-D54E-89B6-EC3F04B47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0" name="Freeform 298">
                <a:extLst>
                  <a:ext uri="{FF2B5EF4-FFF2-40B4-BE49-F238E27FC236}">
                    <a16:creationId xmlns:a16="http://schemas.microsoft.com/office/drawing/2014/main" xmlns="" id="{58DEEE96-1F60-1248-BF5A-39C92D680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1" name="Freeform 300">
                <a:extLst>
                  <a:ext uri="{FF2B5EF4-FFF2-40B4-BE49-F238E27FC236}">
                    <a16:creationId xmlns:a16="http://schemas.microsoft.com/office/drawing/2014/main" xmlns="" id="{27F82557-EF4E-E94B-848D-77F11D73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2" name="Freeform 301">
                <a:extLst>
                  <a:ext uri="{FF2B5EF4-FFF2-40B4-BE49-F238E27FC236}">
                    <a16:creationId xmlns:a16="http://schemas.microsoft.com/office/drawing/2014/main" xmlns="" id="{C80DF605-2F23-4C4D-9AE2-1DAB6CD97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3" name="Freeform 307">
                <a:extLst>
                  <a:ext uri="{FF2B5EF4-FFF2-40B4-BE49-F238E27FC236}">
                    <a16:creationId xmlns:a16="http://schemas.microsoft.com/office/drawing/2014/main" xmlns="" id="{D867ABD3-4EB8-6246-B676-CC3BFA37D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4" name="Freeform 309">
                <a:extLst>
                  <a:ext uri="{FF2B5EF4-FFF2-40B4-BE49-F238E27FC236}">
                    <a16:creationId xmlns:a16="http://schemas.microsoft.com/office/drawing/2014/main" xmlns="" id="{7C440CD2-C9BC-AE4E-BD4A-904D7889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05" name="Freeform 312">
                <a:extLst>
                  <a:ext uri="{FF2B5EF4-FFF2-40B4-BE49-F238E27FC236}">
                    <a16:creationId xmlns:a16="http://schemas.microsoft.com/office/drawing/2014/main" xmlns="" id="{59BDFB5C-A059-B647-B3A0-99EE292C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6" name="Freeform 313">
                <a:extLst>
                  <a:ext uri="{FF2B5EF4-FFF2-40B4-BE49-F238E27FC236}">
                    <a16:creationId xmlns:a16="http://schemas.microsoft.com/office/drawing/2014/main" xmlns="" id="{8986D50B-A1F4-3F4A-96B0-04645EC9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7" name="Freeform 314">
                <a:extLst>
                  <a:ext uri="{FF2B5EF4-FFF2-40B4-BE49-F238E27FC236}">
                    <a16:creationId xmlns:a16="http://schemas.microsoft.com/office/drawing/2014/main" xmlns="" id="{916F330A-888C-7145-9A4A-970C98427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8" name="Freeform 315">
                <a:extLst>
                  <a:ext uri="{FF2B5EF4-FFF2-40B4-BE49-F238E27FC236}">
                    <a16:creationId xmlns:a16="http://schemas.microsoft.com/office/drawing/2014/main" xmlns="" id="{46B5A08B-A56D-CD44-A06F-BD45D34B5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9" name="Freeform 317">
                <a:extLst>
                  <a:ext uri="{FF2B5EF4-FFF2-40B4-BE49-F238E27FC236}">
                    <a16:creationId xmlns:a16="http://schemas.microsoft.com/office/drawing/2014/main" xmlns="" id="{7FEA9269-482C-434F-89D1-BFFF2D11E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0" name="Freeform 318">
                <a:extLst>
                  <a:ext uri="{FF2B5EF4-FFF2-40B4-BE49-F238E27FC236}">
                    <a16:creationId xmlns:a16="http://schemas.microsoft.com/office/drawing/2014/main" xmlns="" id="{CD2A4AA1-6C47-6D42-90B5-27A8C6C3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1" name="Freeform 322">
                <a:extLst>
                  <a:ext uri="{FF2B5EF4-FFF2-40B4-BE49-F238E27FC236}">
                    <a16:creationId xmlns:a16="http://schemas.microsoft.com/office/drawing/2014/main" xmlns="" id="{93F64C18-886D-9C4C-BE9D-C5A01A0C0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2" name="Freeform 325">
                <a:extLst>
                  <a:ext uri="{FF2B5EF4-FFF2-40B4-BE49-F238E27FC236}">
                    <a16:creationId xmlns:a16="http://schemas.microsoft.com/office/drawing/2014/main" xmlns="" id="{D7728368-9DA6-0A46-AC70-B7551371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3" name="Freeform 326">
                <a:extLst>
                  <a:ext uri="{FF2B5EF4-FFF2-40B4-BE49-F238E27FC236}">
                    <a16:creationId xmlns:a16="http://schemas.microsoft.com/office/drawing/2014/main" xmlns="" id="{A7743AA1-E788-A840-BC36-B89EEDD18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4" name="Freeform 328">
                <a:extLst>
                  <a:ext uri="{FF2B5EF4-FFF2-40B4-BE49-F238E27FC236}">
                    <a16:creationId xmlns:a16="http://schemas.microsoft.com/office/drawing/2014/main" xmlns="" id="{DFBB9994-9BBA-744A-8A8B-CBCCFAA5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06431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roup 175">
            <a:extLst>
              <a:ext uri="{FF2B5EF4-FFF2-40B4-BE49-F238E27FC236}">
                <a16:creationId xmlns:a16="http://schemas.microsoft.com/office/drawing/2014/main" xmlns="" id="{08A8CBD8-84C5-1E44-A119-F794050BB843}"/>
              </a:ext>
            </a:extLst>
          </p:cNvPr>
          <p:cNvGrpSpPr/>
          <p:nvPr/>
        </p:nvGrpSpPr>
        <p:grpSpPr>
          <a:xfrm rot="10800000">
            <a:off x="0" y="4398911"/>
            <a:ext cx="9131948" cy="753637"/>
            <a:chOff x="1869557" y="865171"/>
            <a:chExt cx="4790303" cy="782331"/>
          </a:xfrm>
        </p:grpSpPr>
        <p:sp>
          <p:nvSpPr>
            <p:cNvPr id="177" name="Freeform 85">
              <a:extLst>
                <a:ext uri="{FF2B5EF4-FFF2-40B4-BE49-F238E27FC236}">
                  <a16:creationId xmlns:a16="http://schemas.microsoft.com/office/drawing/2014/main" xmlns="" id="{6D08C46E-8519-AE40-BD09-3DF449E8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78" name="Freeform 87">
              <a:extLst>
                <a:ext uri="{FF2B5EF4-FFF2-40B4-BE49-F238E27FC236}">
                  <a16:creationId xmlns:a16="http://schemas.microsoft.com/office/drawing/2014/main" xmlns="" id="{303523BB-DA87-4643-B8B8-AD9194668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79" name="Freeform 89">
              <a:extLst>
                <a:ext uri="{FF2B5EF4-FFF2-40B4-BE49-F238E27FC236}">
                  <a16:creationId xmlns:a16="http://schemas.microsoft.com/office/drawing/2014/main" xmlns="" id="{1016D806-6645-9946-963C-003AB0A6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0" name="Freeform 91">
              <a:extLst>
                <a:ext uri="{FF2B5EF4-FFF2-40B4-BE49-F238E27FC236}">
                  <a16:creationId xmlns:a16="http://schemas.microsoft.com/office/drawing/2014/main" xmlns="" id="{DF97A69F-C49D-CC4A-B36D-F55C9DA1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1" name="Freeform 92">
              <a:extLst>
                <a:ext uri="{FF2B5EF4-FFF2-40B4-BE49-F238E27FC236}">
                  <a16:creationId xmlns:a16="http://schemas.microsoft.com/office/drawing/2014/main" xmlns="" id="{CCCF5E77-8D46-A846-8626-E6B30824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2" name="Freeform 98">
              <a:extLst>
                <a:ext uri="{FF2B5EF4-FFF2-40B4-BE49-F238E27FC236}">
                  <a16:creationId xmlns:a16="http://schemas.microsoft.com/office/drawing/2014/main" xmlns="" id="{89A9256A-BA3E-B649-944B-044CDCD2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3" name="Freeform 104">
              <a:extLst>
                <a:ext uri="{FF2B5EF4-FFF2-40B4-BE49-F238E27FC236}">
                  <a16:creationId xmlns:a16="http://schemas.microsoft.com/office/drawing/2014/main" xmlns="" id="{F15C7311-54C9-4E42-BE9A-85C05C4F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4" name="Freeform 106">
              <a:extLst>
                <a:ext uri="{FF2B5EF4-FFF2-40B4-BE49-F238E27FC236}">
                  <a16:creationId xmlns:a16="http://schemas.microsoft.com/office/drawing/2014/main" xmlns="" id="{3E49B968-1525-4643-8B10-B97EBF60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5" name="Freeform 111">
              <a:extLst>
                <a:ext uri="{FF2B5EF4-FFF2-40B4-BE49-F238E27FC236}">
                  <a16:creationId xmlns:a16="http://schemas.microsoft.com/office/drawing/2014/main" xmlns="" id="{7D31C030-F766-D74B-B6EA-DDEBA01D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6" name="Freeform 112">
              <a:extLst>
                <a:ext uri="{FF2B5EF4-FFF2-40B4-BE49-F238E27FC236}">
                  <a16:creationId xmlns:a16="http://schemas.microsoft.com/office/drawing/2014/main" xmlns="" id="{42F54B0F-5946-A147-ADDE-3F4EE42A6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7" name="Freeform 115">
              <a:extLst>
                <a:ext uri="{FF2B5EF4-FFF2-40B4-BE49-F238E27FC236}">
                  <a16:creationId xmlns:a16="http://schemas.microsoft.com/office/drawing/2014/main" xmlns="" id="{AF16B715-E6EB-FF4B-9CF4-38F800E0C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8" name="Freeform 120">
              <a:extLst>
                <a:ext uri="{FF2B5EF4-FFF2-40B4-BE49-F238E27FC236}">
                  <a16:creationId xmlns:a16="http://schemas.microsoft.com/office/drawing/2014/main" xmlns="" id="{ACF2868F-6E49-4A43-BF4F-DB94A41C3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9" name="Freeform 121">
              <a:extLst>
                <a:ext uri="{FF2B5EF4-FFF2-40B4-BE49-F238E27FC236}">
                  <a16:creationId xmlns:a16="http://schemas.microsoft.com/office/drawing/2014/main" xmlns="" id="{30C3630A-F33B-A44E-9607-4E49FCE0D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0" name="Freeform 126">
              <a:extLst>
                <a:ext uri="{FF2B5EF4-FFF2-40B4-BE49-F238E27FC236}">
                  <a16:creationId xmlns:a16="http://schemas.microsoft.com/office/drawing/2014/main" xmlns="" id="{F8AABCAC-7960-D44D-9659-955841DF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1" name="Freeform 128">
              <a:extLst>
                <a:ext uri="{FF2B5EF4-FFF2-40B4-BE49-F238E27FC236}">
                  <a16:creationId xmlns:a16="http://schemas.microsoft.com/office/drawing/2014/main" xmlns="" id="{5B482CD6-1D61-9744-ACF1-3F04227D2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2" name="Freeform 129">
              <a:extLst>
                <a:ext uri="{FF2B5EF4-FFF2-40B4-BE49-F238E27FC236}">
                  <a16:creationId xmlns:a16="http://schemas.microsoft.com/office/drawing/2014/main" xmlns="" id="{B896AB49-AA35-B64F-8DA1-41F839CC9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3" name="Freeform 130">
              <a:extLst>
                <a:ext uri="{FF2B5EF4-FFF2-40B4-BE49-F238E27FC236}">
                  <a16:creationId xmlns:a16="http://schemas.microsoft.com/office/drawing/2014/main" xmlns="" id="{D7A1D02B-41A6-1B41-8DB4-45D370838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4" name="Freeform 131">
              <a:extLst>
                <a:ext uri="{FF2B5EF4-FFF2-40B4-BE49-F238E27FC236}">
                  <a16:creationId xmlns:a16="http://schemas.microsoft.com/office/drawing/2014/main" xmlns="" id="{522ADA0D-6205-8C49-9F52-089AE3D64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5" name="Freeform 132">
              <a:extLst>
                <a:ext uri="{FF2B5EF4-FFF2-40B4-BE49-F238E27FC236}">
                  <a16:creationId xmlns:a16="http://schemas.microsoft.com/office/drawing/2014/main" xmlns="" id="{4EC527A7-903C-544D-B9FF-3483FF4AB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6" name="Freeform 135">
              <a:extLst>
                <a:ext uri="{FF2B5EF4-FFF2-40B4-BE49-F238E27FC236}">
                  <a16:creationId xmlns:a16="http://schemas.microsoft.com/office/drawing/2014/main" xmlns="" id="{3E2340E0-A217-394E-B779-839E44DBF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7" name="Freeform 136">
              <a:extLst>
                <a:ext uri="{FF2B5EF4-FFF2-40B4-BE49-F238E27FC236}">
                  <a16:creationId xmlns:a16="http://schemas.microsoft.com/office/drawing/2014/main" xmlns="" id="{BB29BE1D-508E-874B-9244-4CC0708E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8" name="Freeform 140">
              <a:extLst>
                <a:ext uri="{FF2B5EF4-FFF2-40B4-BE49-F238E27FC236}">
                  <a16:creationId xmlns:a16="http://schemas.microsoft.com/office/drawing/2014/main" xmlns="" id="{D97CE1DE-75E7-CB42-AEB8-DA05AB39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9" name="Freeform 141">
              <a:extLst>
                <a:ext uri="{FF2B5EF4-FFF2-40B4-BE49-F238E27FC236}">
                  <a16:creationId xmlns:a16="http://schemas.microsoft.com/office/drawing/2014/main" xmlns="" id="{93DEB4C8-31CD-DC42-8610-0A6B1B64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0" name="Freeform 143">
              <a:extLst>
                <a:ext uri="{FF2B5EF4-FFF2-40B4-BE49-F238E27FC236}">
                  <a16:creationId xmlns:a16="http://schemas.microsoft.com/office/drawing/2014/main" xmlns="" id="{27C572AD-843C-7542-B24F-37E01375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1" name="Freeform 146">
              <a:extLst>
                <a:ext uri="{FF2B5EF4-FFF2-40B4-BE49-F238E27FC236}">
                  <a16:creationId xmlns:a16="http://schemas.microsoft.com/office/drawing/2014/main" xmlns="" id="{4F384D44-A0E8-124E-99B2-53B50C896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2" name="Freeform 147">
              <a:extLst>
                <a:ext uri="{FF2B5EF4-FFF2-40B4-BE49-F238E27FC236}">
                  <a16:creationId xmlns:a16="http://schemas.microsoft.com/office/drawing/2014/main" xmlns="" id="{FB4B6164-0552-7644-865D-75B108A47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3" name="Freeform 149">
              <a:extLst>
                <a:ext uri="{FF2B5EF4-FFF2-40B4-BE49-F238E27FC236}">
                  <a16:creationId xmlns:a16="http://schemas.microsoft.com/office/drawing/2014/main" xmlns="" id="{3DA04FC4-D7C0-E841-86F2-B4BA2A154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4" name="Freeform 150">
              <a:extLst>
                <a:ext uri="{FF2B5EF4-FFF2-40B4-BE49-F238E27FC236}">
                  <a16:creationId xmlns:a16="http://schemas.microsoft.com/office/drawing/2014/main" xmlns="" id="{5406E08A-D966-0747-96D7-725807500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5" name="Freeform 156">
              <a:extLst>
                <a:ext uri="{FF2B5EF4-FFF2-40B4-BE49-F238E27FC236}">
                  <a16:creationId xmlns:a16="http://schemas.microsoft.com/office/drawing/2014/main" xmlns="" id="{FBB96F02-D960-6240-A6C0-1D968E742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6" name="Freeform 158">
              <a:extLst>
                <a:ext uri="{FF2B5EF4-FFF2-40B4-BE49-F238E27FC236}">
                  <a16:creationId xmlns:a16="http://schemas.microsoft.com/office/drawing/2014/main" xmlns="" id="{D703CE8C-9116-234B-8EA8-461691BC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7" name="Freeform 161">
              <a:extLst>
                <a:ext uri="{FF2B5EF4-FFF2-40B4-BE49-F238E27FC236}">
                  <a16:creationId xmlns:a16="http://schemas.microsoft.com/office/drawing/2014/main" xmlns="" id="{F3984B80-EBB0-124C-A5B3-191FAC93E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8" name="Freeform 162">
              <a:extLst>
                <a:ext uri="{FF2B5EF4-FFF2-40B4-BE49-F238E27FC236}">
                  <a16:creationId xmlns:a16="http://schemas.microsoft.com/office/drawing/2014/main" xmlns="" id="{BA46C42F-4F80-6049-98AA-FFA41A494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9" name="Freeform 163">
              <a:extLst>
                <a:ext uri="{FF2B5EF4-FFF2-40B4-BE49-F238E27FC236}">
                  <a16:creationId xmlns:a16="http://schemas.microsoft.com/office/drawing/2014/main" xmlns="" id="{5AE050A0-866A-C34C-9B4C-08F34573B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0" name="Freeform 164">
              <a:extLst>
                <a:ext uri="{FF2B5EF4-FFF2-40B4-BE49-F238E27FC236}">
                  <a16:creationId xmlns:a16="http://schemas.microsoft.com/office/drawing/2014/main" xmlns="" id="{033405D8-29C5-5941-9AB0-A26F2281C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1" name="Freeform 166">
              <a:extLst>
                <a:ext uri="{FF2B5EF4-FFF2-40B4-BE49-F238E27FC236}">
                  <a16:creationId xmlns:a16="http://schemas.microsoft.com/office/drawing/2014/main" xmlns="" id="{8EB974B0-3CDA-1743-B1E1-7FCA0F3E4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2" name="Freeform 167">
              <a:extLst>
                <a:ext uri="{FF2B5EF4-FFF2-40B4-BE49-F238E27FC236}">
                  <a16:creationId xmlns:a16="http://schemas.microsoft.com/office/drawing/2014/main" xmlns="" id="{B4D7A0D1-6EE2-3E4A-B4E1-00D87612B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3" name="Freeform 172">
              <a:extLst>
                <a:ext uri="{FF2B5EF4-FFF2-40B4-BE49-F238E27FC236}">
                  <a16:creationId xmlns:a16="http://schemas.microsoft.com/office/drawing/2014/main" xmlns="" id="{C1E8F0A0-6A12-2749-8454-DD26ABF9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4" name="Freeform 173">
              <a:extLst>
                <a:ext uri="{FF2B5EF4-FFF2-40B4-BE49-F238E27FC236}">
                  <a16:creationId xmlns:a16="http://schemas.microsoft.com/office/drawing/2014/main" xmlns="" id="{C24921FC-9BEA-7242-8783-8048D9BF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5" name="Freeform 178">
              <a:extLst>
                <a:ext uri="{FF2B5EF4-FFF2-40B4-BE49-F238E27FC236}">
                  <a16:creationId xmlns:a16="http://schemas.microsoft.com/office/drawing/2014/main" xmlns="" id="{65D9FDC3-4D34-F14A-A0AF-E8D32A84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6" name="Freeform 180">
              <a:extLst>
                <a:ext uri="{FF2B5EF4-FFF2-40B4-BE49-F238E27FC236}">
                  <a16:creationId xmlns:a16="http://schemas.microsoft.com/office/drawing/2014/main" xmlns="" id="{7AC6D9C8-E125-C848-872A-9218D29E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7" name="Freeform 181">
              <a:extLst>
                <a:ext uri="{FF2B5EF4-FFF2-40B4-BE49-F238E27FC236}">
                  <a16:creationId xmlns:a16="http://schemas.microsoft.com/office/drawing/2014/main" xmlns="" id="{C2DB842A-3013-FF42-BEA1-FB10AD069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8" name="Freeform 182">
              <a:extLst>
                <a:ext uri="{FF2B5EF4-FFF2-40B4-BE49-F238E27FC236}">
                  <a16:creationId xmlns:a16="http://schemas.microsoft.com/office/drawing/2014/main" xmlns="" id="{CEBC1B28-8135-1B48-8CC6-CC258743D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9" name="Freeform 184">
              <a:extLst>
                <a:ext uri="{FF2B5EF4-FFF2-40B4-BE49-F238E27FC236}">
                  <a16:creationId xmlns:a16="http://schemas.microsoft.com/office/drawing/2014/main" xmlns="" id="{0816C5F0-4660-0748-BB4B-8DC65B833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0" name="Freeform 185">
              <a:extLst>
                <a:ext uri="{FF2B5EF4-FFF2-40B4-BE49-F238E27FC236}">
                  <a16:creationId xmlns:a16="http://schemas.microsoft.com/office/drawing/2014/main" xmlns="" id="{E0D77855-B868-544D-9DC9-959E7D22C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1" name="Freeform 189">
              <a:extLst>
                <a:ext uri="{FF2B5EF4-FFF2-40B4-BE49-F238E27FC236}">
                  <a16:creationId xmlns:a16="http://schemas.microsoft.com/office/drawing/2014/main" xmlns="" id="{2448226D-D366-E647-9B61-08A0D9149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2" name="Freeform 190">
              <a:extLst>
                <a:ext uri="{FF2B5EF4-FFF2-40B4-BE49-F238E27FC236}">
                  <a16:creationId xmlns:a16="http://schemas.microsoft.com/office/drawing/2014/main" xmlns="" id="{C9BC56BD-797E-C24F-AF64-CF8E12D99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3" name="Freeform 195">
              <a:extLst>
                <a:ext uri="{FF2B5EF4-FFF2-40B4-BE49-F238E27FC236}">
                  <a16:creationId xmlns:a16="http://schemas.microsoft.com/office/drawing/2014/main" xmlns="" id="{1C9E112F-7470-8242-BC6F-805BF2B07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4" name="Freeform 196">
              <a:extLst>
                <a:ext uri="{FF2B5EF4-FFF2-40B4-BE49-F238E27FC236}">
                  <a16:creationId xmlns:a16="http://schemas.microsoft.com/office/drawing/2014/main" xmlns="" id="{350818F6-BCC7-DA4B-B984-56D14181C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5" name="Freeform 197">
              <a:extLst>
                <a:ext uri="{FF2B5EF4-FFF2-40B4-BE49-F238E27FC236}">
                  <a16:creationId xmlns:a16="http://schemas.microsoft.com/office/drawing/2014/main" xmlns="" id="{528C70F4-46E4-CA4D-8188-2F5F8A035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6" name="Freeform 199">
              <a:extLst>
                <a:ext uri="{FF2B5EF4-FFF2-40B4-BE49-F238E27FC236}">
                  <a16:creationId xmlns:a16="http://schemas.microsoft.com/office/drawing/2014/main" xmlns="" id="{8D1E5239-70E1-2D40-BFDC-2813F21F7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7" name="Freeform 203">
              <a:extLst>
                <a:ext uri="{FF2B5EF4-FFF2-40B4-BE49-F238E27FC236}">
                  <a16:creationId xmlns:a16="http://schemas.microsoft.com/office/drawing/2014/main" xmlns="" id="{48DA28A9-65EE-7244-A2B1-B2CA23711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8" name="Freeform 204">
              <a:extLst>
                <a:ext uri="{FF2B5EF4-FFF2-40B4-BE49-F238E27FC236}">
                  <a16:creationId xmlns:a16="http://schemas.microsoft.com/office/drawing/2014/main" xmlns="" id="{EC552D28-77B5-C040-959B-A40F3A39C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9" name="Freeform 206">
              <a:extLst>
                <a:ext uri="{FF2B5EF4-FFF2-40B4-BE49-F238E27FC236}">
                  <a16:creationId xmlns:a16="http://schemas.microsoft.com/office/drawing/2014/main" xmlns="" id="{FBC1CC2F-DF28-F04B-AF0A-C008675B4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0" name="Freeform 207">
              <a:extLst>
                <a:ext uri="{FF2B5EF4-FFF2-40B4-BE49-F238E27FC236}">
                  <a16:creationId xmlns:a16="http://schemas.microsoft.com/office/drawing/2014/main" xmlns="" id="{5F08BF06-45B7-194F-A9DA-346653067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1" name="Freeform 213">
              <a:extLst>
                <a:ext uri="{FF2B5EF4-FFF2-40B4-BE49-F238E27FC236}">
                  <a16:creationId xmlns:a16="http://schemas.microsoft.com/office/drawing/2014/main" xmlns="" id="{DDDA1D65-4D6A-D845-B85A-282D7343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2" name="Freeform 216">
              <a:extLst>
                <a:ext uri="{FF2B5EF4-FFF2-40B4-BE49-F238E27FC236}">
                  <a16:creationId xmlns:a16="http://schemas.microsoft.com/office/drawing/2014/main" xmlns="" id="{74CFCC9F-A6B0-184F-B02D-6B43C3545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3" name="Freeform 221">
              <a:extLst>
                <a:ext uri="{FF2B5EF4-FFF2-40B4-BE49-F238E27FC236}">
                  <a16:creationId xmlns:a16="http://schemas.microsoft.com/office/drawing/2014/main" xmlns="" id="{056DA7E1-2B9C-034C-8DCB-1EB9CDB59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34" name="Freeform 222">
              <a:extLst>
                <a:ext uri="{FF2B5EF4-FFF2-40B4-BE49-F238E27FC236}">
                  <a16:creationId xmlns:a16="http://schemas.microsoft.com/office/drawing/2014/main" xmlns="" id="{AF21496F-8E62-D24F-AA21-9313D43E2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5" name="Freeform 223">
              <a:extLst>
                <a:ext uri="{FF2B5EF4-FFF2-40B4-BE49-F238E27FC236}">
                  <a16:creationId xmlns:a16="http://schemas.microsoft.com/office/drawing/2014/main" xmlns="" id="{470964F1-5440-B142-AADB-59912798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6" name="Freeform 224">
              <a:extLst>
                <a:ext uri="{FF2B5EF4-FFF2-40B4-BE49-F238E27FC236}">
                  <a16:creationId xmlns:a16="http://schemas.microsoft.com/office/drawing/2014/main" xmlns="" id="{8D263D75-E44E-6844-B21C-AADF62B65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7" name="Freeform 225">
              <a:extLst>
                <a:ext uri="{FF2B5EF4-FFF2-40B4-BE49-F238E27FC236}">
                  <a16:creationId xmlns:a16="http://schemas.microsoft.com/office/drawing/2014/main" xmlns="" id="{539E61FA-A0DB-A348-89EE-C9827FAF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8" name="Freeform 227">
              <a:extLst>
                <a:ext uri="{FF2B5EF4-FFF2-40B4-BE49-F238E27FC236}">
                  <a16:creationId xmlns:a16="http://schemas.microsoft.com/office/drawing/2014/main" xmlns="" id="{4AA213F2-EC0F-2F47-9CC6-6C99C07A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9" name="Freeform 228">
              <a:extLst>
                <a:ext uri="{FF2B5EF4-FFF2-40B4-BE49-F238E27FC236}">
                  <a16:creationId xmlns:a16="http://schemas.microsoft.com/office/drawing/2014/main" xmlns="" id="{5A50062C-F064-814C-8C2D-5ECBAD9AC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0" name="Freeform 230">
              <a:extLst>
                <a:ext uri="{FF2B5EF4-FFF2-40B4-BE49-F238E27FC236}">
                  <a16:creationId xmlns:a16="http://schemas.microsoft.com/office/drawing/2014/main" xmlns="" id="{496B76F3-B910-F84F-8777-027728C60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1" name="Freeform 267">
              <a:extLst>
                <a:ext uri="{FF2B5EF4-FFF2-40B4-BE49-F238E27FC236}">
                  <a16:creationId xmlns:a16="http://schemas.microsoft.com/office/drawing/2014/main" xmlns="" id="{A571FC76-6B41-A94A-AD5B-626F294ED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2" name="Freeform 271">
              <a:extLst>
                <a:ext uri="{FF2B5EF4-FFF2-40B4-BE49-F238E27FC236}">
                  <a16:creationId xmlns:a16="http://schemas.microsoft.com/office/drawing/2014/main" xmlns="" id="{278960CC-EE15-E145-B132-2D37F490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3" name="Freeform 272">
              <a:extLst>
                <a:ext uri="{FF2B5EF4-FFF2-40B4-BE49-F238E27FC236}">
                  <a16:creationId xmlns:a16="http://schemas.microsoft.com/office/drawing/2014/main" xmlns="" id="{476C09AB-8D45-804D-9B9C-8C3840CC7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4" name="Freeform 278">
              <a:extLst>
                <a:ext uri="{FF2B5EF4-FFF2-40B4-BE49-F238E27FC236}">
                  <a16:creationId xmlns:a16="http://schemas.microsoft.com/office/drawing/2014/main" xmlns="" id="{5870AFC7-07BF-5F4F-A1FA-1F972FC46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5" name="Freeform 279">
              <a:extLst>
                <a:ext uri="{FF2B5EF4-FFF2-40B4-BE49-F238E27FC236}">
                  <a16:creationId xmlns:a16="http://schemas.microsoft.com/office/drawing/2014/main" xmlns="" id="{B1A4589E-0F37-5049-9EC4-B3E545BAA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6" name="Freeform 280">
              <a:extLst>
                <a:ext uri="{FF2B5EF4-FFF2-40B4-BE49-F238E27FC236}">
                  <a16:creationId xmlns:a16="http://schemas.microsoft.com/office/drawing/2014/main" xmlns="" id="{AD9B441C-FD37-6846-99B8-C81F87D5B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7" name="Freeform 281">
              <a:extLst>
                <a:ext uri="{FF2B5EF4-FFF2-40B4-BE49-F238E27FC236}">
                  <a16:creationId xmlns:a16="http://schemas.microsoft.com/office/drawing/2014/main" xmlns="" id="{B8C7BA78-CF5D-534B-8277-EFAF2603C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8" name="Freeform 282">
              <a:extLst>
                <a:ext uri="{FF2B5EF4-FFF2-40B4-BE49-F238E27FC236}">
                  <a16:creationId xmlns:a16="http://schemas.microsoft.com/office/drawing/2014/main" xmlns="" id="{BCBE51DA-5B62-6945-ADAA-3771A48DE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9" name="Freeform 285">
              <a:extLst>
                <a:ext uri="{FF2B5EF4-FFF2-40B4-BE49-F238E27FC236}">
                  <a16:creationId xmlns:a16="http://schemas.microsoft.com/office/drawing/2014/main" xmlns="" id="{98266514-CB61-7044-9B2C-8F48568DB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0" name="Freeform 286">
              <a:extLst>
                <a:ext uri="{FF2B5EF4-FFF2-40B4-BE49-F238E27FC236}">
                  <a16:creationId xmlns:a16="http://schemas.microsoft.com/office/drawing/2014/main" xmlns="" id="{75CE7984-1822-AD4C-97C3-7AA54638E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1" name="Freeform 289">
              <a:extLst>
                <a:ext uri="{FF2B5EF4-FFF2-40B4-BE49-F238E27FC236}">
                  <a16:creationId xmlns:a16="http://schemas.microsoft.com/office/drawing/2014/main" xmlns="" id="{CD717BC6-D70B-CD4D-A52D-067AC0FE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2" name="Freeform 290">
              <a:extLst>
                <a:ext uri="{FF2B5EF4-FFF2-40B4-BE49-F238E27FC236}">
                  <a16:creationId xmlns:a16="http://schemas.microsoft.com/office/drawing/2014/main" xmlns="" id="{D7D2EBA0-76D6-CA40-A3B6-BC1229B3A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3" name="Freeform 292">
              <a:extLst>
                <a:ext uri="{FF2B5EF4-FFF2-40B4-BE49-F238E27FC236}">
                  <a16:creationId xmlns:a16="http://schemas.microsoft.com/office/drawing/2014/main" xmlns="" id="{5CBF5349-A889-784F-BFFC-D6D069B4E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4" name="Freeform 297">
              <a:extLst>
                <a:ext uri="{FF2B5EF4-FFF2-40B4-BE49-F238E27FC236}">
                  <a16:creationId xmlns:a16="http://schemas.microsoft.com/office/drawing/2014/main" xmlns="" id="{6CAE890D-ADAF-1040-8149-7BFCA1967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5" name="Freeform 298">
              <a:extLst>
                <a:ext uri="{FF2B5EF4-FFF2-40B4-BE49-F238E27FC236}">
                  <a16:creationId xmlns:a16="http://schemas.microsoft.com/office/drawing/2014/main" xmlns="" id="{A12F8F45-9D12-C243-8E65-2F02812E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6" name="Freeform 300">
              <a:extLst>
                <a:ext uri="{FF2B5EF4-FFF2-40B4-BE49-F238E27FC236}">
                  <a16:creationId xmlns:a16="http://schemas.microsoft.com/office/drawing/2014/main" xmlns="" id="{038D9DD0-9901-D441-89A6-F21A89490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7" name="Freeform 301">
              <a:extLst>
                <a:ext uri="{FF2B5EF4-FFF2-40B4-BE49-F238E27FC236}">
                  <a16:creationId xmlns:a16="http://schemas.microsoft.com/office/drawing/2014/main" xmlns="" id="{0FA896DD-2B6E-594F-B32E-204F8D0D9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8" name="Freeform 307">
              <a:extLst>
                <a:ext uri="{FF2B5EF4-FFF2-40B4-BE49-F238E27FC236}">
                  <a16:creationId xmlns:a16="http://schemas.microsoft.com/office/drawing/2014/main" xmlns="" id="{D62799F8-4B78-0449-9C8F-C1735646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9" name="Freeform 309">
              <a:extLst>
                <a:ext uri="{FF2B5EF4-FFF2-40B4-BE49-F238E27FC236}">
                  <a16:creationId xmlns:a16="http://schemas.microsoft.com/office/drawing/2014/main" xmlns="" id="{547D539E-15A2-254E-929A-1C976EFA5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0" name="Freeform 312">
              <a:extLst>
                <a:ext uri="{FF2B5EF4-FFF2-40B4-BE49-F238E27FC236}">
                  <a16:creationId xmlns:a16="http://schemas.microsoft.com/office/drawing/2014/main" xmlns="" id="{7E86BB91-30CC-B142-B845-264F259C9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1" name="Freeform 313">
              <a:extLst>
                <a:ext uri="{FF2B5EF4-FFF2-40B4-BE49-F238E27FC236}">
                  <a16:creationId xmlns:a16="http://schemas.microsoft.com/office/drawing/2014/main" xmlns="" id="{5FF937CA-9406-1644-BB8E-E94DBCF3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2" name="Freeform 314">
              <a:extLst>
                <a:ext uri="{FF2B5EF4-FFF2-40B4-BE49-F238E27FC236}">
                  <a16:creationId xmlns:a16="http://schemas.microsoft.com/office/drawing/2014/main" xmlns="" id="{FA9B5254-65A0-F14D-8F9F-003EE4411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3" name="Freeform 315">
              <a:extLst>
                <a:ext uri="{FF2B5EF4-FFF2-40B4-BE49-F238E27FC236}">
                  <a16:creationId xmlns:a16="http://schemas.microsoft.com/office/drawing/2014/main" xmlns="" id="{AA556EE6-619A-9941-B12F-332650041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4" name="Freeform 317">
              <a:extLst>
                <a:ext uri="{FF2B5EF4-FFF2-40B4-BE49-F238E27FC236}">
                  <a16:creationId xmlns:a16="http://schemas.microsoft.com/office/drawing/2014/main" xmlns="" id="{64ABFCA9-7E88-5D44-B1B0-11D5A84B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5" name="Freeform 318">
              <a:extLst>
                <a:ext uri="{FF2B5EF4-FFF2-40B4-BE49-F238E27FC236}">
                  <a16:creationId xmlns:a16="http://schemas.microsoft.com/office/drawing/2014/main" xmlns="" id="{0D80C4A8-85EE-1742-879F-D7C770128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6" name="Freeform 322">
              <a:extLst>
                <a:ext uri="{FF2B5EF4-FFF2-40B4-BE49-F238E27FC236}">
                  <a16:creationId xmlns:a16="http://schemas.microsoft.com/office/drawing/2014/main" xmlns="" id="{D9A75395-E103-2E4F-9BE4-CDE0E3501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7" name="Freeform 325">
              <a:extLst>
                <a:ext uri="{FF2B5EF4-FFF2-40B4-BE49-F238E27FC236}">
                  <a16:creationId xmlns:a16="http://schemas.microsoft.com/office/drawing/2014/main" xmlns="" id="{7510DC5B-CEC1-D049-B1A1-8BA3B13A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8" name="Freeform 326">
              <a:extLst>
                <a:ext uri="{FF2B5EF4-FFF2-40B4-BE49-F238E27FC236}">
                  <a16:creationId xmlns:a16="http://schemas.microsoft.com/office/drawing/2014/main" xmlns="" id="{07EF3C9C-D15B-5E49-ADAA-0A6651164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9" name="Freeform 328">
              <a:extLst>
                <a:ext uri="{FF2B5EF4-FFF2-40B4-BE49-F238E27FC236}">
                  <a16:creationId xmlns:a16="http://schemas.microsoft.com/office/drawing/2014/main" xmlns="" id="{070B68A8-BD5F-5748-AD28-792E83D35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</p:grpSp>
      <p:sp>
        <p:nvSpPr>
          <p:cNvPr id="99" name="Rounded Rectangle 98"/>
          <p:cNvSpPr/>
          <p:nvPr/>
        </p:nvSpPr>
        <p:spPr>
          <a:xfrm>
            <a:off x="739201" y="1417320"/>
            <a:ext cx="7654991" cy="2514600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আকিদা (</a:t>
            </a:r>
            <a:r>
              <a:rPr lang="ar-SA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</a:rPr>
              <a:t>عقيدة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 শব্দটি আকাঈদ (</a:t>
            </a:r>
            <a:r>
              <a:rPr lang="ar-SA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</a:rPr>
              <a:t>عقائد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)-এর একবচন।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এটি </a:t>
            </a:r>
            <a:r>
              <a:rPr lang="ar-SA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</a:rPr>
              <a:t>العقد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মূলধাতু হতে উদ্ভুত। 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 অর্থ দৃঢ়বিশ্বাস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গিট ইত্যাদি। ।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39201" y="374904"/>
            <a:ext cx="1923166" cy="713232"/>
          </a:xfrm>
          <a:prstGeom prst="roundRect">
            <a:avLst/>
          </a:prstGeom>
          <a:ln>
            <a:solidFill>
              <a:srgbClr val="F9DB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আকিদা কি ?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829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82455" y="3122365"/>
            <a:ext cx="8457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“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যে দৃঢ়বিশ্বাস ও প্রত্যয়ের ভিত্তিতে মানুষের চিন্তা চেতনা পরিচালিত হয় এবং কর্মসমূহ সম্পাদনের পথ ও পদ্ধতি বৈধতা লাভ করে তারই নাম আকিদা।</a:t>
            </a:r>
            <a:r>
              <a:rPr lang="en-US" sz="2400" b="1" dirty="0" smtClean="0">
                <a:solidFill>
                  <a:schemeClr val="tx2"/>
                </a:solidFill>
                <a:latin typeface="NikoshBAN" pitchFamily="2" charset="0"/>
                <a:ea typeface="Nunito Bold" charset="0"/>
                <a:cs typeface="NikoshBAN" pitchFamily="2" charset="0"/>
              </a:rPr>
              <a:t>”</a:t>
            </a:r>
            <a:endParaRPr lang="en-US" sz="2400" b="1" dirty="0">
              <a:solidFill>
                <a:schemeClr val="tx2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19176" y="2445256"/>
            <a:ext cx="12796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“</a:t>
            </a:r>
          </a:p>
        </p:txBody>
      </p:sp>
      <p:grpSp>
        <p:nvGrpSpPr>
          <p:cNvPr id="3" name="Group 175">
            <a:extLst>
              <a:ext uri="{FF2B5EF4-FFF2-40B4-BE49-F238E27FC236}">
                <a16:creationId xmlns:a16="http://schemas.microsoft.com/office/drawing/2014/main" xmlns="" id="{08A8CBD8-84C5-1E44-A119-F794050BB843}"/>
              </a:ext>
            </a:extLst>
          </p:cNvPr>
          <p:cNvGrpSpPr/>
          <p:nvPr/>
        </p:nvGrpSpPr>
        <p:grpSpPr>
          <a:xfrm rot="10800000">
            <a:off x="0" y="4379222"/>
            <a:ext cx="9144000" cy="764278"/>
            <a:chOff x="1869557" y="865171"/>
            <a:chExt cx="4790303" cy="782331"/>
          </a:xfrm>
        </p:grpSpPr>
        <p:sp>
          <p:nvSpPr>
            <p:cNvPr id="177" name="Freeform 85">
              <a:extLst>
                <a:ext uri="{FF2B5EF4-FFF2-40B4-BE49-F238E27FC236}">
                  <a16:creationId xmlns:a16="http://schemas.microsoft.com/office/drawing/2014/main" xmlns="" id="{6D08C46E-8519-AE40-BD09-3DF449E8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78" name="Freeform 87">
              <a:extLst>
                <a:ext uri="{FF2B5EF4-FFF2-40B4-BE49-F238E27FC236}">
                  <a16:creationId xmlns:a16="http://schemas.microsoft.com/office/drawing/2014/main" xmlns="" id="{303523BB-DA87-4643-B8B8-AD9194668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79" name="Freeform 89">
              <a:extLst>
                <a:ext uri="{FF2B5EF4-FFF2-40B4-BE49-F238E27FC236}">
                  <a16:creationId xmlns:a16="http://schemas.microsoft.com/office/drawing/2014/main" xmlns="" id="{1016D806-6645-9946-963C-003AB0A6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0" name="Freeform 91">
              <a:extLst>
                <a:ext uri="{FF2B5EF4-FFF2-40B4-BE49-F238E27FC236}">
                  <a16:creationId xmlns:a16="http://schemas.microsoft.com/office/drawing/2014/main" xmlns="" id="{DF97A69F-C49D-CC4A-B36D-F55C9DA1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1" name="Freeform 92">
              <a:extLst>
                <a:ext uri="{FF2B5EF4-FFF2-40B4-BE49-F238E27FC236}">
                  <a16:creationId xmlns:a16="http://schemas.microsoft.com/office/drawing/2014/main" xmlns="" id="{CCCF5E77-8D46-A846-8626-E6B30824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2" name="Freeform 98">
              <a:extLst>
                <a:ext uri="{FF2B5EF4-FFF2-40B4-BE49-F238E27FC236}">
                  <a16:creationId xmlns:a16="http://schemas.microsoft.com/office/drawing/2014/main" xmlns="" id="{89A9256A-BA3E-B649-944B-044CDCD2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3" name="Freeform 104">
              <a:extLst>
                <a:ext uri="{FF2B5EF4-FFF2-40B4-BE49-F238E27FC236}">
                  <a16:creationId xmlns:a16="http://schemas.microsoft.com/office/drawing/2014/main" xmlns="" id="{F15C7311-54C9-4E42-BE9A-85C05C4F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4" name="Freeform 106">
              <a:extLst>
                <a:ext uri="{FF2B5EF4-FFF2-40B4-BE49-F238E27FC236}">
                  <a16:creationId xmlns:a16="http://schemas.microsoft.com/office/drawing/2014/main" xmlns="" id="{3E49B968-1525-4643-8B10-B97EBF60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5" name="Freeform 111">
              <a:extLst>
                <a:ext uri="{FF2B5EF4-FFF2-40B4-BE49-F238E27FC236}">
                  <a16:creationId xmlns:a16="http://schemas.microsoft.com/office/drawing/2014/main" xmlns="" id="{7D31C030-F766-D74B-B6EA-DDEBA01D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6" name="Freeform 112">
              <a:extLst>
                <a:ext uri="{FF2B5EF4-FFF2-40B4-BE49-F238E27FC236}">
                  <a16:creationId xmlns:a16="http://schemas.microsoft.com/office/drawing/2014/main" xmlns="" id="{42F54B0F-5946-A147-ADDE-3F4EE42A6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7" name="Freeform 115">
              <a:extLst>
                <a:ext uri="{FF2B5EF4-FFF2-40B4-BE49-F238E27FC236}">
                  <a16:creationId xmlns:a16="http://schemas.microsoft.com/office/drawing/2014/main" xmlns="" id="{AF16B715-E6EB-FF4B-9CF4-38F800E0C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8" name="Freeform 120">
              <a:extLst>
                <a:ext uri="{FF2B5EF4-FFF2-40B4-BE49-F238E27FC236}">
                  <a16:creationId xmlns:a16="http://schemas.microsoft.com/office/drawing/2014/main" xmlns="" id="{ACF2868F-6E49-4A43-BF4F-DB94A41C3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89" name="Freeform 121">
              <a:extLst>
                <a:ext uri="{FF2B5EF4-FFF2-40B4-BE49-F238E27FC236}">
                  <a16:creationId xmlns:a16="http://schemas.microsoft.com/office/drawing/2014/main" xmlns="" id="{30C3630A-F33B-A44E-9607-4E49FCE0D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0" name="Freeform 126">
              <a:extLst>
                <a:ext uri="{FF2B5EF4-FFF2-40B4-BE49-F238E27FC236}">
                  <a16:creationId xmlns:a16="http://schemas.microsoft.com/office/drawing/2014/main" xmlns="" id="{F8AABCAC-7960-D44D-9659-955841DF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1" name="Freeform 128">
              <a:extLst>
                <a:ext uri="{FF2B5EF4-FFF2-40B4-BE49-F238E27FC236}">
                  <a16:creationId xmlns:a16="http://schemas.microsoft.com/office/drawing/2014/main" xmlns="" id="{5B482CD6-1D61-9744-ACF1-3F04227D2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2" name="Freeform 129">
              <a:extLst>
                <a:ext uri="{FF2B5EF4-FFF2-40B4-BE49-F238E27FC236}">
                  <a16:creationId xmlns:a16="http://schemas.microsoft.com/office/drawing/2014/main" xmlns="" id="{B896AB49-AA35-B64F-8DA1-41F839CC9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3" name="Freeform 130">
              <a:extLst>
                <a:ext uri="{FF2B5EF4-FFF2-40B4-BE49-F238E27FC236}">
                  <a16:creationId xmlns:a16="http://schemas.microsoft.com/office/drawing/2014/main" xmlns="" id="{D7A1D02B-41A6-1B41-8DB4-45D370838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4" name="Freeform 131">
              <a:extLst>
                <a:ext uri="{FF2B5EF4-FFF2-40B4-BE49-F238E27FC236}">
                  <a16:creationId xmlns:a16="http://schemas.microsoft.com/office/drawing/2014/main" xmlns="" id="{522ADA0D-6205-8C49-9F52-089AE3D64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5" name="Freeform 132">
              <a:extLst>
                <a:ext uri="{FF2B5EF4-FFF2-40B4-BE49-F238E27FC236}">
                  <a16:creationId xmlns:a16="http://schemas.microsoft.com/office/drawing/2014/main" xmlns="" id="{4EC527A7-903C-544D-B9FF-3483FF4AB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6" name="Freeform 135">
              <a:extLst>
                <a:ext uri="{FF2B5EF4-FFF2-40B4-BE49-F238E27FC236}">
                  <a16:creationId xmlns:a16="http://schemas.microsoft.com/office/drawing/2014/main" xmlns="" id="{3E2340E0-A217-394E-B779-839E44DBF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7" name="Freeform 136">
              <a:extLst>
                <a:ext uri="{FF2B5EF4-FFF2-40B4-BE49-F238E27FC236}">
                  <a16:creationId xmlns:a16="http://schemas.microsoft.com/office/drawing/2014/main" xmlns="" id="{BB29BE1D-508E-874B-9244-4CC0708E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8" name="Freeform 140">
              <a:extLst>
                <a:ext uri="{FF2B5EF4-FFF2-40B4-BE49-F238E27FC236}">
                  <a16:creationId xmlns:a16="http://schemas.microsoft.com/office/drawing/2014/main" xmlns="" id="{D97CE1DE-75E7-CB42-AEB8-DA05AB39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99" name="Freeform 141">
              <a:extLst>
                <a:ext uri="{FF2B5EF4-FFF2-40B4-BE49-F238E27FC236}">
                  <a16:creationId xmlns:a16="http://schemas.microsoft.com/office/drawing/2014/main" xmlns="" id="{93DEB4C8-31CD-DC42-8610-0A6B1B64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0" name="Freeform 143">
              <a:extLst>
                <a:ext uri="{FF2B5EF4-FFF2-40B4-BE49-F238E27FC236}">
                  <a16:creationId xmlns:a16="http://schemas.microsoft.com/office/drawing/2014/main" xmlns="" id="{27C572AD-843C-7542-B24F-37E01375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1" name="Freeform 146">
              <a:extLst>
                <a:ext uri="{FF2B5EF4-FFF2-40B4-BE49-F238E27FC236}">
                  <a16:creationId xmlns:a16="http://schemas.microsoft.com/office/drawing/2014/main" xmlns="" id="{4F384D44-A0E8-124E-99B2-53B50C896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2" name="Freeform 147">
              <a:extLst>
                <a:ext uri="{FF2B5EF4-FFF2-40B4-BE49-F238E27FC236}">
                  <a16:creationId xmlns:a16="http://schemas.microsoft.com/office/drawing/2014/main" xmlns="" id="{FB4B6164-0552-7644-865D-75B108A47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3" name="Freeform 149">
              <a:extLst>
                <a:ext uri="{FF2B5EF4-FFF2-40B4-BE49-F238E27FC236}">
                  <a16:creationId xmlns:a16="http://schemas.microsoft.com/office/drawing/2014/main" xmlns="" id="{3DA04FC4-D7C0-E841-86F2-B4BA2A154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4" name="Freeform 150">
              <a:extLst>
                <a:ext uri="{FF2B5EF4-FFF2-40B4-BE49-F238E27FC236}">
                  <a16:creationId xmlns:a16="http://schemas.microsoft.com/office/drawing/2014/main" xmlns="" id="{5406E08A-D966-0747-96D7-725807500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5" name="Freeform 156">
              <a:extLst>
                <a:ext uri="{FF2B5EF4-FFF2-40B4-BE49-F238E27FC236}">
                  <a16:creationId xmlns:a16="http://schemas.microsoft.com/office/drawing/2014/main" xmlns="" id="{FBB96F02-D960-6240-A6C0-1D968E742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6" name="Freeform 158">
              <a:extLst>
                <a:ext uri="{FF2B5EF4-FFF2-40B4-BE49-F238E27FC236}">
                  <a16:creationId xmlns:a16="http://schemas.microsoft.com/office/drawing/2014/main" xmlns="" id="{D703CE8C-9116-234B-8EA8-461691BC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7" name="Freeform 161">
              <a:extLst>
                <a:ext uri="{FF2B5EF4-FFF2-40B4-BE49-F238E27FC236}">
                  <a16:creationId xmlns:a16="http://schemas.microsoft.com/office/drawing/2014/main" xmlns="" id="{F3984B80-EBB0-124C-A5B3-191FAC93E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8" name="Freeform 162">
              <a:extLst>
                <a:ext uri="{FF2B5EF4-FFF2-40B4-BE49-F238E27FC236}">
                  <a16:creationId xmlns:a16="http://schemas.microsoft.com/office/drawing/2014/main" xmlns="" id="{BA46C42F-4F80-6049-98AA-FFA41A494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09" name="Freeform 163">
              <a:extLst>
                <a:ext uri="{FF2B5EF4-FFF2-40B4-BE49-F238E27FC236}">
                  <a16:creationId xmlns:a16="http://schemas.microsoft.com/office/drawing/2014/main" xmlns="" id="{5AE050A0-866A-C34C-9B4C-08F34573B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0" name="Freeform 164">
              <a:extLst>
                <a:ext uri="{FF2B5EF4-FFF2-40B4-BE49-F238E27FC236}">
                  <a16:creationId xmlns:a16="http://schemas.microsoft.com/office/drawing/2014/main" xmlns="" id="{033405D8-29C5-5941-9AB0-A26F2281C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1" name="Freeform 166">
              <a:extLst>
                <a:ext uri="{FF2B5EF4-FFF2-40B4-BE49-F238E27FC236}">
                  <a16:creationId xmlns:a16="http://schemas.microsoft.com/office/drawing/2014/main" xmlns="" id="{8EB974B0-3CDA-1743-B1E1-7FCA0F3E4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2" name="Freeform 167">
              <a:extLst>
                <a:ext uri="{FF2B5EF4-FFF2-40B4-BE49-F238E27FC236}">
                  <a16:creationId xmlns:a16="http://schemas.microsoft.com/office/drawing/2014/main" xmlns="" id="{B4D7A0D1-6EE2-3E4A-B4E1-00D87612B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3" name="Freeform 172">
              <a:extLst>
                <a:ext uri="{FF2B5EF4-FFF2-40B4-BE49-F238E27FC236}">
                  <a16:creationId xmlns:a16="http://schemas.microsoft.com/office/drawing/2014/main" xmlns="" id="{C1E8F0A0-6A12-2749-8454-DD26ABF9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4" name="Freeform 173">
              <a:extLst>
                <a:ext uri="{FF2B5EF4-FFF2-40B4-BE49-F238E27FC236}">
                  <a16:creationId xmlns:a16="http://schemas.microsoft.com/office/drawing/2014/main" xmlns="" id="{C24921FC-9BEA-7242-8783-8048D9BF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5" name="Freeform 178">
              <a:extLst>
                <a:ext uri="{FF2B5EF4-FFF2-40B4-BE49-F238E27FC236}">
                  <a16:creationId xmlns:a16="http://schemas.microsoft.com/office/drawing/2014/main" xmlns="" id="{65D9FDC3-4D34-F14A-A0AF-E8D32A84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6" name="Freeform 180">
              <a:extLst>
                <a:ext uri="{FF2B5EF4-FFF2-40B4-BE49-F238E27FC236}">
                  <a16:creationId xmlns:a16="http://schemas.microsoft.com/office/drawing/2014/main" xmlns="" id="{7AC6D9C8-E125-C848-872A-9218D29E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7" name="Freeform 181">
              <a:extLst>
                <a:ext uri="{FF2B5EF4-FFF2-40B4-BE49-F238E27FC236}">
                  <a16:creationId xmlns:a16="http://schemas.microsoft.com/office/drawing/2014/main" xmlns="" id="{C2DB842A-3013-FF42-BEA1-FB10AD069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8" name="Freeform 182">
              <a:extLst>
                <a:ext uri="{FF2B5EF4-FFF2-40B4-BE49-F238E27FC236}">
                  <a16:creationId xmlns:a16="http://schemas.microsoft.com/office/drawing/2014/main" xmlns="" id="{CEBC1B28-8135-1B48-8CC6-CC258743D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19" name="Freeform 184">
              <a:extLst>
                <a:ext uri="{FF2B5EF4-FFF2-40B4-BE49-F238E27FC236}">
                  <a16:creationId xmlns:a16="http://schemas.microsoft.com/office/drawing/2014/main" xmlns="" id="{0816C5F0-4660-0748-BB4B-8DC65B833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0" name="Freeform 185">
              <a:extLst>
                <a:ext uri="{FF2B5EF4-FFF2-40B4-BE49-F238E27FC236}">
                  <a16:creationId xmlns:a16="http://schemas.microsoft.com/office/drawing/2014/main" xmlns="" id="{E0D77855-B868-544D-9DC9-959E7D22C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1" name="Freeform 189">
              <a:extLst>
                <a:ext uri="{FF2B5EF4-FFF2-40B4-BE49-F238E27FC236}">
                  <a16:creationId xmlns:a16="http://schemas.microsoft.com/office/drawing/2014/main" xmlns="" id="{2448226D-D366-E647-9B61-08A0D9149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2" name="Freeform 190">
              <a:extLst>
                <a:ext uri="{FF2B5EF4-FFF2-40B4-BE49-F238E27FC236}">
                  <a16:creationId xmlns:a16="http://schemas.microsoft.com/office/drawing/2014/main" xmlns="" id="{C9BC56BD-797E-C24F-AF64-CF8E12D99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3" name="Freeform 195">
              <a:extLst>
                <a:ext uri="{FF2B5EF4-FFF2-40B4-BE49-F238E27FC236}">
                  <a16:creationId xmlns:a16="http://schemas.microsoft.com/office/drawing/2014/main" xmlns="" id="{1C9E112F-7470-8242-BC6F-805BF2B07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4" name="Freeform 196">
              <a:extLst>
                <a:ext uri="{FF2B5EF4-FFF2-40B4-BE49-F238E27FC236}">
                  <a16:creationId xmlns:a16="http://schemas.microsoft.com/office/drawing/2014/main" xmlns="" id="{350818F6-BCC7-DA4B-B984-56D14181C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5" name="Freeform 197">
              <a:extLst>
                <a:ext uri="{FF2B5EF4-FFF2-40B4-BE49-F238E27FC236}">
                  <a16:creationId xmlns:a16="http://schemas.microsoft.com/office/drawing/2014/main" xmlns="" id="{528C70F4-46E4-CA4D-8188-2F5F8A035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6" name="Freeform 199">
              <a:extLst>
                <a:ext uri="{FF2B5EF4-FFF2-40B4-BE49-F238E27FC236}">
                  <a16:creationId xmlns:a16="http://schemas.microsoft.com/office/drawing/2014/main" xmlns="" id="{8D1E5239-70E1-2D40-BFDC-2813F21F7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7" name="Freeform 203">
              <a:extLst>
                <a:ext uri="{FF2B5EF4-FFF2-40B4-BE49-F238E27FC236}">
                  <a16:creationId xmlns:a16="http://schemas.microsoft.com/office/drawing/2014/main" xmlns="" id="{48DA28A9-65EE-7244-A2B1-B2CA23711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8" name="Freeform 204">
              <a:extLst>
                <a:ext uri="{FF2B5EF4-FFF2-40B4-BE49-F238E27FC236}">
                  <a16:creationId xmlns:a16="http://schemas.microsoft.com/office/drawing/2014/main" xmlns="" id="{EC552D28-77B5-C040-959B-A40F3A39C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29" name="Freeform 206">
              <a:extLst>
                <a:ext uri="{FF2B5EF4-FFF2-40B4-BE49-F238E27FC236}">
                  <a16:creationId xmlns:a16="http://schemas.microsoft.com/office/drawing/2014/main" xmlns="" id="{FBC1CC2F-DF28-F04B-AF0A-C008675B4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0" name="Freeform 207">
              <a:extLst>
                <a:ext uri="{FF2B5EF4-FFF2-40B4-BE49-F238E27FC236}">
                  <a16:creationId xmlns:a16="http://schemas.microsoft.com/office/drawing/2014/main" xmlns="" id="{5F08BF06-45B7-194F-A9DA-346653067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1" name="Freeform 213">
              <a:extLst>
                <a:ext uri="{FF2B5EF4-FFF2-40B4-BE49-F238E27FC236}">
                  <a16:creationId xmlns:a16="http://schemas.microsoft.com/office/drawing/2014/main" xmlns="" id="{DDDA1D65-4D6A-D845-B85A-282D7343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2" name="Freeform 216">
              <a:extLst>
                <a:ext uri="{FF2B5EF4-FFF2-40B4-BE49-F238E27FC236}">
                  <a16:creationId xmlns:a16="http://schemas.microsoft.com/office/drawing/2014/main" xmlns="" id="{74CFCC9F-A6B0-184F-B02D-6B43C3545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3" name="Freeform 221">
              <a:extLst>
                <a:ext uri="{FF2B5EF4-FFF2-40B4-BE49-F238E27FC236}">
                  <a16:creationId xmlns:a16="http://schemas.microsoft.com/office/drawing/2014/main" xmlns="" id="{056DA7E1-2B9C-034C-8DCB-1EB9CDB59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34" name="Freeform 222">
              <a:extLst>
                <a:ext uri="{FF2B5EF4-FFF2-40B4-BE49-F238E27FC236}">
                  <a16:creationId xmlns:a16="http://schemas.microsoft.com/office/drawing/2014/main" xmlns="" id="{AF21496F-8E62-D24F-AA21-9313D43E2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5" name="Freeform 223">
              <a:extLst>
                <a:ext uri="{FF2B5EF4-FFF2-40B4-BE49-F238E27FC236}">
                  <a16:creationId xmlns:a16="http://schemas.microsoft.com/office/drawing/2014/main" xmlns="" id="{470964F1-5440-B142-AADB-59912798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6" name="Freeform 224">
              <a:extLst>
                <a:ext uri="{FF2B5EF4-FFF2-40B4-BE49-F238E27FC236}">
                  <a16:creationId xmlns:a16="http://schemas.microsoft.com/office/drawing/2014/main" xmlns="" id="{8D263D75-E44E-6844-B21C-AADF62B65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7" name="Freeform 225">
              <a:extLst>
                <a:ext uri="{FF2B5EF4-FFF2-40B4-BE49-F238E27FC236}">
                  <a16:creationId xmlns:a16="http://schemas.microsoft.com/office/drawing/2014/main" xmlns="" id="{539E61FA-A0DB-A348-89EE-C9827FAF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8" name="Freeform 227">
              <a:extLst>
                <a:ext uri="{FF2B5EF4-FFF2-40B4-BE49-F238E27FC236}">
                  <a16:creationId xmlns:a16="http://schemas.microsoft.com/office/drawing/2014/main" xmlns="" id="{4AA213F2-EC0F-2F47-9CC6-6C99C07A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9" name="Freeform 228">
              <a:extLst>
                <a:ext uri="{FF2B5EF4-FFF2-40B4-BE49-F238E27FC236}">
                  <a16:creationId xmlns:a16="http://schemas.microsoft.com/office/drawing/2014/main" xmlns="" id="{5A50062C-F064-814C-8C2D-5ECBAD9AC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0" name="Freeform 230">
              <a:extLst>
                <a:ext uri="{FF2B5EF4-FFF2-40B4-BE49-F238E27FC236}">
                  <a16:creationId xmlns:a16="http://schemas.microsoft.com/office/drawing/2014/main" xmlns="" id="{496B76F3-B910-F84F-8777-027728C60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1" name="Freeform 267">
              <a:extLst>
                <a:ext uri="{FF2B5EF4-FFF2-40B4-BE49-F238E27FC236}">
                  <a16:creationId xmlns:a16="http://schemas.microsoft.com/office/drawing/2014/main" xmlns="" id="{A571FC76-6B41-A94A-AD5B-626F294ED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2" name="Freeform 271">
              <a:extLst>
                <a:ext uri="{FF2B5EF4-FFF2-40B4-BE49-F238E27FC236}">
                  <a16:creationId xmlns:a16="http://schemas.microsoft.com/office/drawing/2014/main" xmlns="" id="{278960CC-EE15-E145-B132-2D37F490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3" name="Freeform 272">
              <a:extLst>
                <a:ext uri="{FF2B5EF4-FFF2-40B4-BE49-F238E27FC236}">
                  <a16:creationId xmlns:a16="http://schemas.microsoft.com/office/drawing/2014/main" xmlns="" id="{476C09AB-8D45-804D-9B9C-8C3840CC7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4" name="Freeform 278">
              <a:extLst>
                <a:ext uri="{FF2B5EF4-FFF2-40B4-BE49-F238E27FC236}">
                  <a16:creationId xmlns:a16="http://schemas.microsoft.com/office/drawing/2014/main" xmlns="" id="{5870AFC7-07BF-5F4F-A1FA-1F972FC46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5" name="Freeform 279">
              <a:extLst>
                <a:ext uri="{FF2B5EF4-FFF2-40B4-BE49-F238E27FC236}">
                  <a16:creationId xmlns:a16="http://schemas.microsoft.com/office/drawing/2014/main" xmlns="" id="{B1A4589E-0F37-5049-9EC4-B3E545BAA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6" name="Freeform 280">
              <a:extLst>
                <a:ext uri="{FF2B5EF4-FFF2-40B4-BE49-F238E27FC236}">
                  <a16:creationId xmlns:a16="http://schemas.microsoft.com/office/drawing/2014/main" xmlns="" id="{AD9B441C-FD37-6846-99B8-C81F87D5B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7" name="Freeform 281">
              <a:extLst>
                <a:ext uri="{FF2B5EF4-FFF2-40B4-BE49-F238E27FC236}">
                  <a16:creationId xmlns:a16="http://schemas.microsoft.com/office/drawing/2014/main" xmlns="" id="{B8C7BA78-CF5D-534B-8277-EFAF2603C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8" name="Freeform 282">
              <a:extLst>
                <a:ext uri="{FF2B5EF4-FFF2-40B4-BE49-F238E27FC236}">
                  <a16:creationId xmlns:a16="http://schemas.microsoft.com/office/drawing/2014/main" xmlns="" id="{BCBE51DA-5B62-6945-ADAA-3771A48DE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9" name="Freeform 285">
              <a:extLst>
                <a:ext uri="{FF2B5EF4-FFF2-40B4-BE49-F238E27FC236}">
                  <a16:creationId xmlns:a16="http://schemas.microsoft.com/office/drawing/2014/main" xmlns="" id="{98266514-CB61-7044-9B2C-8F48568DB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0" name="Freeform 286">
              <a:extLst>
                <a:ext uri="{FF2B5EF4-FFF2-40B4-BE49-F238E27FC236}">
                  <a16:creationId xmlns:a16="http://schemas.microsoft.com/office/drawing/2014/main" xmlns="" id="{75CE7984-1822-AD4C-97C3-7AA54638E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1" name="Freeform 289">
              <a:extLst>
                <a:ext uri="{FF2B5EF4-FFF2-40B4-BE49-F238E27FC236}">
                  <a16:creationId xmlns:a16="http://schemas.microsoft.com/office/drawing/2014/main" xmlns="" id="{CD717BC6-D70B-CD4D-A52D-067AC0FE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2" name="Freeform 290">
              <a:extLst>
                <a:ext uri="{FF2B5EF4-FFF2-40B4-BE49-F238E27FC236}">
                  <a16:creationId xmlns:a16="http://schemas.microsoft.com/office/drawing/2014/main" xmlns="" id="{D7D2EBA0-76D6-CA40-A3B6-BC1229B3A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3" name="Freeform 292">
              <a:extLst>
                <a:ext uri="{FF2B5EF4-FFF2-40B4-BE49-F238E27FC236}">
                  <a16:creationId xmlns:a16="http://schemas.microsoft.com/office/drawing/2014/main" xmlns="" id="{5CBF5349-A889-784F-BFFC-D6D069B4E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4" name="Freeform 297">
              <a:extLst>
                <a:ext uri="{FF2B5EF4-FFF2-40B4-BE49-F238E27FC236}">
                  <a16:creationId xmlns:a16="http://schemas.microsoft.com/office/drawing/2014/main" xmlns="" id="{6CAE890D-ADAF-1040-8149-7BFCA1967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5" name="Freeform 298">
              <a:extLst>
                <a:ext uri="{FF2B5EF4-FFF2-40B4-BE49-F238E27FC236}">
                  <a16:creationId xmlns:a16="http://schemas.microsoft.com/office/drawing/2014/main" xmlns="" id="{A12F8F45-9D12-C243-8E65-2F02812E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6" name="Freeform 300">
              <a:extLst>
                <a:ext uri="{FF2B5EF4-FFF2-40B4-BE49-F238E27FC236}">
                  <a16:creationId xmlns:a16="http://schemas.microsoft.com/office/drawing/2014/main" xmlns="" id="{038D9DD0-9901-D441-89A6-F21A89490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7" name="Freeform 301">
              <a:extLst>
                <a:ext uri="{FF2B5EF4-FFF2-40B4-BE49-F238E27FC236}">
                  <a16:creationId xmlns:a16="http://schemas.microsoft.com/office/drawing/2014/main" xmlns="" id="{0FA896DD-2B6E-594F-B32E-204F8D0D9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8" name="Freeform 307">
              <a:extLst>
                <a:ext uri="{FF2B5EF4-FFF2-40B4-BE49-F238E27FC236}">
                  <a16:creationId xmlns:a16="http://schemas.microsoft.com/office/drawing/2014/main" xmlns="" id="{D62799F8-4B78-0449-9C8F-C1735646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9" name="Freeform 309">
              <a:extLst>
                <a:ext uri="{FF2B5EF4-FFF2-40B4-BE49-F238E27FC236}">
                  <a16:creationId xmlns:a16="http://schemas.microsoft.com/office/drawing/2014/main" xmlns="" id="{547D539E-15A2-254E-929A-1C976EFA5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0" name="Freeform 312">
              <a:extLst>
                <a:ext uri="{FF2B5EF4-FFF2-40B4-BE49-F238E27FC236}">
                  <a16:creationId xmlns:a16="http://schemas.microsoft.com/office/drawing/2014/main" xmlns="" id="{7E86BB91-30CC-B142-B845-264F259C9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1" name="Freeform 313">
              <a:extLst>
                <a:ext uri="{FF2B5EF4-FFF2-40B4-BE49-F238E27FC236}">
                  <a16:creationId xmlns:a16="http://schemas.microsoft.com/office/drawing/2014/main" xmlns="" id="{5FF937CA-9406-1644-BB8E-E94DBCF3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2" name="Freeform 314">
              <a:extLst>
                <a:ext uri="{FF2B5EF4-FFF2-40B4-BE49-F238E27FC236}">
                  <a16:creationId xmlns:a16="http://schemas.microsoft.com/office/drawing/2014/main" xmlns="" id="{FA9B5254-65A0-F14D-8F9F-003EE4411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3" name="Freeform 315">
              <a:extLst>
                <a:ext uri="{FF2B5EF4-FFF2-40B4-BE49-F238E27FC236}">
                  <a16:creationId xmlns:a16="http://schemas.microsoft.com/office/drawing/2014/main" xmlns="" id="{AA556EE6-619A-9941-B12F-332650041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4" name="Freeform 317">
              <a:extLst>
                <a:ext uri="{FF2B5EF4-FFF2-40B4-BE49-F238E27FC236}">
                  <a16:creationId xmlns:a16="http://schemas.microsoft.com/office/drawing/2014/main" xmlns="" id="{64ABFCA9-7E88-5D44-B1B0-11D5A84B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5" name="Freeform 318">
              <a:extLst>
                <a:ext uri="{FF2B5EF4-FFF2-40B4-BE49-F238E27FC236}">
                  <a16:creationId xmlns:a16="http://schemas.microsoft.com/office/drawing/2014/main" xmlns="" id="{0D80C4A8-85EE-1742-879F-D7C770128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6" name="Freeform 322">
              <a:extLst>
                <a:ext uri="{FF2B5EF4-FFF2-40B4-BE49-F238E27FC236}">
                  <a16:creationId xmlns:a16="http://schemas.microsoft.com/office/drawing/2014/main" xmlns="" id="{D9A75395-E103-2E4F-9BE4-CDE0E3501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7" name="Freeform 325">
              <a:extLst>
                <a:ext uri="{FF2B5EF4-FFF2-40B4-BE49-F238E27FC236}">
                  <a16:creationId xmlns:a16="http://schemas.microsoft.com/office/drawing/2014/main" xmlns="" id="{7510DC5B-CEC1-D049-B1A1-8BA3B13A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8" name="Freeform 326">
              <a:extLst>
                <a:ext uri="{FF2B5EF4-FFF2-40B4-BE49-F238E27FC236}">
                  <a16:creationId xmlns:a16="http://schemas.microsoft.com/office/drawing/2014/main" xmlns="" id="{07EF3C9C-D15B-5E49-ADAA-0A6651164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9" name="Freeform 328">
              <a:extLst>
                <a:ext uri="{FF2B5EF4-FFF2-40B4-BE49-F238E27FC236}">
                  <a16:creationId xmlns:a16="http://schemas.microsoft.com/office/drawing/2014/main" xmlns="" id="{070B68A8-BD5F-5748-AD28-792E83D35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320953" y="1335024"/>
            <a:ext cx="8618715" cy="132343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ar-SA" sz="2000" dirty="0" smtClean="0">
                <a:solidFill>
                  <a:schemeClr val="tx2"/>
                </a:solidFill>
                <a:latin typeface="NikoshBAN" pitchFamily="2" charset="0"/>
              </a:rPr>
              <a:t>مَا عَقَدَ عَلَيْهِ الْقَلْبُ وَالضَّمِيْرُ مِنْ التَّوْحِيْدِ وَالرِسَالَةِ وَمَا جَاءَبِهِ النَّبِىِّ صلى الله عليه وسلم مِنْ عِنْدَ اللهِ تَعَالَى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-</a:t>
            </a:r>
            <a:b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তাওহীদ রিসালত ও প্রিয়নবী সাল্লাল্লাহু তা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আলা আলায়হি ওয়াসাল্লাম আল্লাহ্ তা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আলার প থেকে যা নিয়ে এসেছেন তার উপর মন প্রাণ গ্রথিত করার নামই আকিদা।</a:t>
            </a:r>
            <a:endParaRPr lang="en-US" sz="1800" dirty="0"/>
          </a:p>
        </p:txBody>
      </p:sp>
      <p:sp>
        <p:nvSpPr>
          <p:cNvPr id="99" name="Rounded Rectangle 98"/>
          <p:cNvSpPr/>
          <p:nvPr/>
        </p:nvSpPr>
        <p:spPr>
          <a:xfrm>
            <a:off x="320953" y="196596"/>
            <a:ext cx="1923166" cy="713232"/>
          </a:xfrm>
          <a:prstGeom prst="roundRect">
            <a:avLst/>
          </a:prstGeom>
          <a:ln>
            <a:solidFill>
              <a:srgbClr val="F9DB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আকিদা কি ?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00" name="Oval Callout 99"/>
          <p:cNvSpPr/>
          <p:nvPr/>
        </p:nvSpPr>
        <p:spPr>
          <a:xfrm>
            <a:off x="4170221" y="553212"/>
            <a:ext cx="2722848" cy="612648"/>
          </a:xfrm>
          <a:prstGeom prst="wedgeEllipseCallou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পরিভাষায় 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–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14829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98" grpId="0" animBg="1"/>
      <p:bldP spid="99" grpId="0" animBg="1"/>
      <p:bldP spid="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84225" y="1287703"/>
            <a:ext cx="4548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dirty="0" smtClean="0">
                <a:solidFill>
                  <a:schemeClr val="tx2"/>
                </a:solidFill>
                <a:latin typeface="NikoshBAN" pitchFamily="2" charset="0"/>
              </a:rPr>
              <a:t>عَقِيْدة ظَاهِرِى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বা উন্মুক্ত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প্রকাশ্য বিশ্বাস </a:t>
            </a:r>
            <a:endParaRPr lang="en-US" sz="2800" dirty="0">
              <a:solidFill>
                <a:schemeClr val="tx2"/>
              </a:solidFill>
              <a:latin typeface="NikoshBAN" pitchFamily="2" charset="0"/>
              <a:ea typeface="Lato Light" panose="020F0502020204030203" pitchFamily="34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4225" y="1810923"/>
            <a:ext cx="311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800" dirty="0" smtClean="0">
                <a:solidFill>
                  <a:schemeClr val="tx2"/>
                </a:solidFill>
                <a:latin typeface="NikoshBAN" pitchFamily="2" charset="0"/>
              </a:rPr>
              <a:t>عَقِيْدَة سِرِّى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বা গুপ্ত বিশ্বাস।</a:t>
            </a:r>
            <a:endParaRPr lang="en-US" sz="2800" dirty="0">
              <a:solidFill>
                <a:schemeClr val="tx2"/>
              </a:solidFill>
              <a:latin typeface="NikoshBAN" pitchFamily="2" charset="0"/>
              <a:ea typeface="Lato Light" panose="020F0502020204030203" pitchFamily="34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444" y="2704535"/>
            <a:ext cx="8229006" cy="1791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ar-SA" sz="2000" dirty="0" smtClean="0">
                <a:solidFill>
                  <a:schemeClr val="tx2"/>
                </a:solidFill>
                <a:latin typeface="NikoshBAN" pitchFamily="2" charset="0"/>
              </a:rPr>
              <a:t>عَقِيْدة ظَاهِرِى</a:t>
            </a: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বলতে ইসলামের সামগ্রিক বিষয়গুলোর মৌখিক স্বীকৃতিকে বুঝায়। </a:t>
            </a:r>
            <a:endParaRPr lang="en-US" sz="2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ts val="2200"/>
              </a:lnSpc>
            </a:pPr>
            <a:r>
              <a:rPr lang="ar-SA" sz="2000" dirty="0" smtClean="0">
                <a:solidFill>
                  <a:schemeClr val="tx2"/>
                </a:solidFill>
                <a:latin typeface="NikoshBAN" pitchFamily="2" charset="0"/>
              </a:rPr>
              <a:t>عَقِيْدَة سِرِّى </a:t>
            </a: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বলতে ওই সমস্ত বিষয়াদিকে মনে প্রাণে দৃঢ়ভাবে বিশ্বাস করাকে বুঝায়। </a:t>
            </a:r>
            <a:endParaRPr lang="en-US" sz="2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ts val="2200"/>
              </a:lnSpc>
            </a:pPr>
            <a:endParaRPr lang="en-US" sz="2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ts val="2200"/>
              </a:lnSpc>
            </a:pP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কেউ যদি </a:t>
            </a:r>
            <a:r>
              <a:rPr lang="ar-SA" sz="2000" dirty="0" smtClean="0">
                <a:solidFill>
                  <a:schemeClr val="tx2"/>
                </a:solidFill>
                <a:latin typeface="NikoshBAN" pitchFamily="2" charset="0"/>
              </a:rPr>
              <a:t>عَقِيْدة ظَاهِرِى</a:t>
            </a: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অস্বীকার করে তাহলে সে মুনাফিক হিসেবে পরিচিত হবে। </a:t>
            </a:r>
            <a:endParaRPr lang="en-US" sz="2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ts val="2200"/>
              </a:lnSpc>
            </a:pP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এবং কেউ যদি </a:t>
            </a:r>
            <a:r>
              <a:rPr lang="ar-SA" sz="2000" dirty="0" smtClean="0">
                <a:solidFill>
                  <a:schemeClr val="tx2"/>
                </a:solidFill>
                <a:latin typeface="NikoshBAN" pitchFamily="2" charset="0"/>
              </a:rPr>
              <a:t>عَقِيْدَة سِرِّى 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</a:rPr>
              <a:t> </a:t>
            </a: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অস্বীকার করে তাহলে সে কাফির কিংবা মুশরিক হিসেবে সাব্যস্ত হবে। </a:t>
            </a:r>
            <a:endParaRPr lang="en-US" sz="2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ts val="2200"/>
              </a:lnSpc>
            </a:pPr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 উভয় আকিদার উপর দৃঢ় অবস্থানের নামই ঈমান। এরূপ আকিদার সুফল রয়েছে ব্যক্তির উভয় জগতে।</a:t>
            </a:r>
            <a:endParaRPr lang="en-US" sz="2000" dirty="0">
              <a:solidFill>
                <a:schemeClr val="tx2"/>
              </a:solidFill>
              <a:latin typeface="NikoshBAN" pitchFamily="2" charset="0"/>
              <a:ea typeface="Lato Light" panose="020F0502020204030203" pitchFamily="34" charset="0"/>
              <a:cs typeface="NikoshBAN" pitchFamily="2" charset="0"/>
            </a:endParaRP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xmlns="" id="{02094944-5EB6-3F4A-A696-10B4FB645E9D}"/>
              </a:ext>
            </a:extLst>
          </p:cNvPr>
          <p:cNvSpPr/>
          <p:nvPr/>
        </p:nvSpPr>
        <p:spPr>
          <a:xfrm rot="5400000">
            <a:off x="3349349" y="1931406"/>
            <a:ext cx="353943" cy="25790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Triangle 19">
            <a:extLst>
              <a:ext uri="{FF2B5EF4-FFF2-40B4-BE49-F238E27FC236}">
                <a16:creationId xmlns:a16="http://schemas.microsoft.com/office/drawing/2014/main" xmlns="" id="{02094944-5EB6-3F4A-A696-10B4FB645E9D}"/>
              </a:ext>
            </a:extLst>
          </p:cNvPr>
          <p:cNvSpPr/>
          <p:nvPr/>
        </p:nvSpPr>
        <p:spPr>
          <a:xfrm rot="5400000">
            <a:off x="3349348" y="1400491"/>
            <a:ext cx="353943" cy="25790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13" name="Group 12"/>
          <p:cNvGrpSpPr/>
          <p:nvPr/>
        </p:nvGrpSpPr>
        <p:grpSpPr>
          <a:xfrm>
            <a:off x="-3" y="-6743"/>
            <a:ext cx="9144002" cy="5150243"/>
            <a:chOff x="-3" y="-6743"/>
            <a:chExt cx="9144002" cy="5150243"/>
          </a:xfrm>
        </p:grpSpPr>
        <p:grpSp>
          <p:nvGrpSpPr>
            <p:cNvPr id="16" name="Group 153">
              <a:extLst>
                <a:ext uri="{FF2B5EF4-FFF2-40B4-BE49-F238E27FC236}">
                  <a16:creationId xmlns:a16="http://schemas.microsoft.com/office/drawing/2014/main" xmlns="" id="{6651E558-0111-E942-964A-76F619E6F3E8}"/>
                </a:ext>
              </a:extLst>
            </p:cNvPr>
            <p:cNvGrpSpPr/>
            <p:nvPr/>
          </p:nvGrpSpPr>
          <p:grpSpPr>
            <a:xfrm rot="5400000">
              <a:off x="6273970" y="2273455"/>
              <a:ext cx="5143489" cy="596576"/>
              <a:chOff x="1869557" y="865171"/>
              <a:chExt cx="4790303" cy="782331"/>
            </a:xfrm>
          </p:grpSpPr>
          <p:sp>
            <p:nvSpPr>
              <p:cNvPr id="301" name="Freeform 85">
                <a:extLst>
                  <a:ext uri="{FF2B5EF4-FFF2-40B4-BE49-F238E27FC236}">
                    <a16:creationId xmlns:a16="http://schemas.microsoft.com/office/drawing/2014/main" xmlns="" id="{DFE017A0-10E1-3045-B8D9-10E14120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2" name="Freeform 87">
                <a:extLst>
                  <a:ext uri="{FF2B5EF4-FFF2-40B4-BE49-F238E27FC236}">
                    <a16:creationId xmlns:a16="http://schemas.microsoft.com/office/drawing/2014/main" xmlns="" id="{E85986DC-65CB-FF46-850B-AC662DF47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3" name="Freeform 89">
                <a:extLst>
                  <a:ext uri="{FF2B5EF4-FFF2-40B4-BE49-F238E27FC236}">
                    <a16:creationId xmlns:a16="http://schemas.microsoft.com/office/drawing/2014/main" xmlns="" id="{89F58995-6513-E54C-8CE8-66BC9B4C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4" name="Freeform 91">
                <a:extLst>
                  <a:ext uri="{FF2B5EF4-FFF2-40B4-BE49-F238E27FC236}">
                    <a16:creationId xmlns:a16="http://schemas.microsoft.com/office/drawing/2014/main" xmlns="" id="{6FE9CBB4-B130-1B4D-A82C-A2B726CF3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5" name="Freeform 92">
                <a:extLst>
                  <a:ext uri="{FF2B5EF4-FFF2-40B4-BE49-F238E27FC236}">
                    <a16:creationId xmlns:a16="http://schemas.microsoft.com/office/drawing/2014/main" xmlns="" id="{0CA66EA0-17A9-164A-9CBC-08EA1206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6" name="Freeform 98">
                <a:extLst>
                  <a:ext uri="{FF2B5EF4-FFF2-40B4-BE49-F238E27FC236}">
                    <a16:creationId xmlns:a16="http://schemas.microsoft.com/office/drawing/2014/main" xmlns="" id="{6C237464-9511-9240-8A6C-BD892B3DB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7" name="Freeform 104">
                <a:extLst>
                  <a:ext uri="{FF2B5EF4-FFF2-40B4-BE49-F238E27FC236}">
                    <a16:creationId xmlns:a16="http://schemas.microsoft.com/office/drawing/2014/main" xmlns="" id="{01A71A15-FAD1-9549-9154-9104ADEA5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8" name="Freeform 106">
                <a:extLst>
                  <a:ext uri="{FF2B5EF4-FFF2-40B4-BE49-F238E27FC236}">
                    <a16:creationId xmlns:a16="http://schemas.microsoft.com/office/drawing/2014/main" xmlns="" id="{C6100368-3A81-AC42-9E50-D97423F2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9" name="Freeform 111">
                <a:extLst>
                  <a:ext uri="{FF2B5EF4-FFF2-40B4-BE49-F238E27FC236}">
                    <a16:creationId xmlns:a16="http://schemas.microsoft.com/office/drawing/2014/main" xmlns="" id="{7EC73371-9E61-F043-A87B-E73948DE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0" name="Freeform 112">
                <a:extLst>
                  <a:ext uri="{FF2B5EF4-FFF2-40B4-BE49-F238E27FC236}">
                    <a16:creationId xmlns:a16="http://schemas.microsoft.com/office/drawing/2014/main" xmlns="" id="{63C6E1F2-0D49-384D-8969-6D488C691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1" name="Freeform 115">
                <a:extLst>
                  <a:ext uri="{FF2B5EF4-FFF2-40B4-BE49-F238E27FC236}">
                    <a16:creationId xmlns:a16="http://schemas.microsoft.com/office/drawing/2014/main" xmlns="" id="{929C73CD-FE8B-E146-BEED-24164935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2" name="Freeform 120">
                <a:extLst>
                  <a:ext uri="{FF2B5EF4-FFF2-40B4-BE49-F238E27FC236}">
                    <a16:creationId xmlns:a16="http://schemas.microsoft.com/office/drawing/2014/main" xmlns="" id="{6622893B-D306-B749-8082-614B554D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3" name="Freeform 121">
                <a:extLst>
                  <a:ext uri="{FF2B5EF4-FFF2-40B4-BE49-F238E27FC236}">
                    <a16:creationId xmlns:a16="http://schemas.microsoft.com/office/drawing/2014/main" xmlns="" id="{660C79B0-717E-AB43-8016-1D1A77C9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4" name="Freeform 126">
                <a:extLst>
                  <a:ext uri="{FF2B5EF4-FFF2-40B4-BE49-F238E27FC236}">
                    <a16:creationId xmlns:a16="http://schemas.microsoft.com/office/drawing/2014/main" xmlns="" id="{C5213D50-22BD-AB44-B513-59E0DF79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5" name="Freeform 128">
                <a:extLst>
                  <a:ext uri="{FF2B5EF4-FFF2-40B4-BE49-F238E27FC236}">
                    <a16:creationId xmlns:a16="http://schemas.microsoft.com/office/drawing/2014/main" xmlns="" id="{E6190918-40C5-6145-8D56-1C1841F34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6" name="Freeform 129">
                <a:extLst>
                  <a:ext uri="{FF2B5EF4-FFF2-40B4-BE49-F238E27FC236}">
                    <a16:creationId xmlns:a16="http://schemas.microsoft.com/office/drawing/2014/main" xmlns="" id="{08D79BD6-8F61-4940-842F-1E4DF97A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7" name="Freeform 130">
                <a:extLst>
                  <a:ext uri="{FF2B5EF4-FFF2-40B4-BE49-F238E27FC236}">
                    <a16:creationId xmlns:a16="http://schemas.microsoft.com/office/drawing/2014/main" xmlns="" id="{24A50129-54F0-9641-89F9-37FEC126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8" name="Freeform 131">
                <a:extLst>
                  <a:ext uri="{FF2B5EF4-FFF2-40B4-BE49-F238E27FC236}">
                    <a16:creationId xmlns:a16="http://schemas.microsoft.com/office/drawing/2014/main" xmlns="" id="{00C63B73-8801-E541-BDCF-8BF20F5DD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9" name="Freeform 132">
                <a:extLst>
                  <a:ext uri="{FF2B5EF4-FFF2-40B4-BE49-F238E27FC236}">
                    <a16:creationId xmlns:a16="http://schemas.microsoft.com/office/drawing/2014/main" xmlns="" id="{04675631-98B4-DF43-A9A0-E57BB2A14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0" name="Freeform 135">
                <a:extLst>
                  <a:ext uri="{FF2B5EF4-FFF2-40B4-BE49-F238E27FC236}">
                    <a16:creationId xmlns:a16="http://schemas.microsoft.com/office/drawing/2014/main" xmlns="" id="{7592627F-FB5C-B848-9E68-B82FEE38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1" name="Freeform 136">
                <a:extLst>
                  <a:ext uri="{FF2B5EF4-FFF2-40B4-BE49-F238E27FC236}">
                    <a16:creationId xmlns:a16="http://schemas.microsoft.com/office/drawing/2014/main" xmlns="" id="{8087CBFD-C70E-0043-A5F2-9FB6EF0AD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2" name="Freeform 140">
                <a:extLst>
                  <a:ext uri="{FF2B5EF4-FFF2-40B4-BE49-F238E27FC236}">
                    <a16:creationId xmlns:a16="http://schemas.microsoft.com/office/drawing/2014/main" xmlns="" id="{91B3FADF-A31D-DF46-99BA-63EC9CE6E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3" name="Freeform 141">
                <a:extLst>
                  <a:ext uri="{FF2B5EF4-FFF2-40B4-BE49-F238E27FC236}">
                    <a16:creationId xmlns:a16="http://schemas.microsoft.com/office/drawing/2014/main" xmlns="" id="{D5169880-FE29-C24E-B787-081E81A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4" name="Freeform 143">
                <a:extLst>
                  <a:ext uri="{FF2B5EF4-FFF2-40B4-BE49-F238E27FC236}">
                    <a16:creationId xmlns:a16="http://schemas.microsoft.com/office/drawing/2014/main" xmlns="" id="{0EF06BC4-0AFE-5846-91B9-EAD284FEE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5" name="Freeform 146">
                <a:extLst>
                  <a:ext uri="{FF2B5EF4-FFF2-40B4-BE49-F238E27FC236}">
                    <a16:creationId xmlns:a16="http://schemas.microsoft.com/office/drawing/2014/main" xmlns="" id="{BD5984C0-AC48-9641-9201-237ED3A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6" name="Freeform 147">
                <a:extLst>
                  <a:ext uri="{FF2B5EF4-FFF2-40B4-BE49-F238E27FC236}">
                    <a16:creationId xmlns:a16="http://schemas.microsoft.com/office/drawing/2014/main" xmlns="" id="{C85E5E13-BF40-4A43-A8C9-B4D6602E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7" name="Freeform 149">
                <a:extLst>
                  <a:ext uri="{FF2B5EF4-FFF2-40B4-BE49-F238E27FC236}">
                    <a16:creationId xmlns:a16="http://schemas.microsoft.com/office/drawing/2014/main" xmlns="" id="{DA3FB708-3283-F94E-B4B8-50A7E6E06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8" name="Freeform 150">
                <a:extLst>
                  <a:ext uri="{FF2B5EF4-FFF2-40B4-BE49-F238E27FC236}">
                    <a16:creationId xmlns:a16="http://schemas.microsoft.com/office/drawing/2014/main" xmlns="" id="{899C4C38-AEB3-D94B-8A65-264F964A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9" name="Freeform 156">
                <a:extLst>
                  <a:ext uri="{FF2B5EF4-FFF2-40B4-BE49-F238E27FC236}">
                    <a16:creationId xmlns:a16="http://schemas.microsoft.com/office/drawing/2014/main" xmlns="" id="{D43C373B-93B3-5B47-B028-215BA1326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0" name="Freeform 158">
                <a:extLst>
                  <a:ext uri="{FF2B5EF4-FFF2-40B4-BE49-F238E27FC236}">
                    <a16:creationId xmlns:a16="http://schemas.microsoft.com/office/drawing/2014/main" xmlns="" id="{99189D34-F040-FE48-A3F1-B5985CCA4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1" name="Freeform 161">
                <a:extLst>
                  <a:ext uri="{FF2B5EF4-FFF2-40B4-BE49-F238E27FC236}">
                    <a16:creationId xmlns:a16="http://schemas.microsoft.com/office/drawing/2014/main" xmlns="" id="{F6163559-E4A0-5B41-BF52-21F1D7A7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2" name="Freeform 162">
                <a:extLst>
                  <a:ext uri="{FF2B5EF4-FFF2-40B4-BE49-F238E27FC236}">
                    <a16:creationId xmlns:a16="http://schemas.microsoft.com/office/drawing/2014/main" xmlns="" id="{F881E2EF-0DBE-1241-A67A-D47DB177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3" name="Freeform 163">
                <a:extLst>
                  <a:ext uri="{FF2B5EF4-FFF2-40B4-BE49-F238E27FC236}">
                    <a16:creationId xmlns:a16="http://schemas.microsoft.com/office/drawing/2014/main" xmlns="" id="{24DCE41B-A3B9-B64F-96B0-01568BFBA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4" name="Freeform 164">
                <a:extLst>
                  <a:ext uri="{FF2B5EF4-FFF2-40B4-BE49-F238E27FC236}">
                    <a16:creationId xmlns:a16="http://schemas.microsoft.com/office/drawing/2014/main" xmlns="" id="{948858A9-5DA7-634A-837E-71014F46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5" name="Freeform 166">
                <a:extLst>
                  <a:ext uri="{FF2B5EF4-FFF2-40B4-BE49-F238E27FC236}">
                    <a16:creationId xmlns:a16="http://schemas.microsoft.com/office/drawing/2014/main" xmlns="" id="{F5768737-B595-8648-B8A7-B96E326A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6" name="Freeform 167">
                <a:extLst>
                  <a:ext uri="{FF2B5EF4-FFF2-40B4-BE49-F238E27FC236}">
                    <a16:creationId xmlns:a16="http://schemas.microsoft.com/office/drawing/2014/main" xmlns="" id="{C3748B7A-188A-4B43-A889-D9FCEC9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7" name="Freeform 172">
                <a:extLst>
                  <a:ext uri="{FF2B5EF4-FFF2-40B4-BE49-F238E27FC236}">
                    <a16:creationId xmlns:a16="http://schemas.microsoft.com/office/drawing/2014/main" xmlns="" id="{CC1D80B8-A9FA-4C45-B173-D18CC4A4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8" name="Freeform 173">
                <a:extLst>
                  <a:ext uri="{FF2B5EF4-FFF2-40B4-BE49-F238E27FC236}">
                    <a16:creationId xmlns:a16="http://schemas.microsoft.com/office/drawing/2014/main" xmlns="" id="{84B8EF25-6719-8D41-B812-3DE8529D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9" name="Freeform 178">
                <a:extLst>
                  <a:ext uri="{FF2B5EF4-FFF2-40B4-BE49-F238E27FC236}">
                    <a16:creationId xmlns:a16="http://schemas.microsoft.com/office/drawing/2014/main" xmlns="" id="{D3CE2BAA-DAD5-684A-BD0C-4B1CE1319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0" name="Freeform 180">
                <a:extLst>
                  <a:ext uri="{FF2B5EF4-FFF2-40B4-BE49-F238E27FC236}">
                    <a16:creationId xmlns:a16="http://schemas.microsoft.com/office/drawing/2014/main" xmlns="" id="{F1E1C14F-7B8E-FA46-8990-6895BC6A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1" name="Freeform 181">
                <a:extLst>
                  <a:ext uri="{FF2B5EF4-FFF2-40B4-BE49-F238E27FC236}">
                    <a16:creationId xmlns:a16="http://schemas.microsoft.com/office/drawing/2014/main" xmlns="" id="{80F14241-3EF0-7A48-BDA9-8BD1370A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2" name="Freeform 182">
                <a:extLst>
                  <a:ext uri="{FF2B5EF4-FFF2-40B4-BE49-F238E27FC236}">
                    <a16:creationId xmlns:a16="http://schemas.microsoft.com/office/drawing/2014/main" xmlns="" id="{38788789-C775-2446-A668-AE1669EC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3" name="Freeform 184">
                <a:extLst>
                  <a:ext uri="{FF2B5EF4-FFF2-40B4-BE49-F238E27FC236}">
                    <a16:creationId xmlns:a16="http://schemas.microsoft.com/office/drawing/2014/main" xmlns="" id="{76127273-D27C-EF43-8B5D-5BDD4E59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4" name="Freeform 185">
                <a:extLst>
                  <a:ext uri="{FF2B5EF4-FFF2-40B4-BE49-F238E27FC236}">
                    <a16:creationId xmlns:a16="http://schemas.microsoft.com/office/drawing/2014/main" xmlns="" id="{39CCFDE6-CAB5-7A40-9718-E31B7536D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5" name="Freeform 189">
                <a:extLst>
                  <a:ext uri="{FF2B5EF4-FFF2-40B4-BE49-F238E27FC236}">
                    <a16:creationId xmlns:a16="http://schemas.microsoft.com/office/drawing/2014/main" xmlns="" id="{2DD03305-D050-2F42-BE90-F54EAD5F4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6" name="Freeform 190">
                <a:extLst>
                  <a:ext uri="{FF2B5EF4-FFF2-40B4-BE49-F238E27FC236}">
                    <a16:creationId xmlns:a16="http://schemas.microsoft.com/office/drawing/2014/main" xmlns="" id="{9285F056-5ED4-F144-A92F-CE7AD1352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7" name="Freeform 195">
                <a:extLst>
                  <a:ext uri="{FF2B5EF4-FFF2-40B4-BE49-F238E27FC236}">
                    <a16:creationId xmlns:a16="http://schemas.microsoft.com/office/drawing/2014/main" xmlns="" id="{04A3D433-7B84-0341-A45B-2B9DAA7E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8" name="Freeform 196">
                <a:extLst>
                  <a:ext uri="{FF2B5EF4-FFF2-40B4-BE49-F238E27FC236}">
                    <a16:creationId xmlns:a16="http://schemas.microsoft.com/office/drawing/2014/main" xmlns="" id="{4D9A5050-04D3-8141-9D70-D042F0E24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9" name="Freeform 197">
                <a:extLst>
                  <a:ext uri="{FF2B5EF4-FFF2-40B4-BE49-F238E27FC236}">
                    <a16:creationId xmlns:a16="http://schemas.microsoft.com/office/drawing/2014/main" xmlns="" id="{5EF3AEFB-655B-9244-8712-28657A9B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0" name="Freeform 199">
                <a:extLst>
                  <a:ext uri="{FF2B5EF4-FFF2-40B4-BE49-F238E27FC236}">
                    <a16:creationId xmlns:a16="http://schemas.microsoft.com/office/drawing/2014/main" xmlns="" id="{4E07F530-8FE9-244E-91B4-7EDC0556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1" name="Freeform 203">
                <a:extLst>
                  <a:ext uri="{FF2B5EF4-FFF2-40B4-BE49-F238E27FC236}">
                    <a16:creationId xmlns:a16="http://schemas.microsoft.com/office/drawing/2014/main" xmlns="" id="{94E525AB-CE1B-BF41-8216-058DC70F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2" name="Freeform 204">
                <a:extLst>
                  <a:ext uri="{FF2B5EF4-FFF2-40B4-BE49-F238E27FC236}">
                    <a16:creationId xmlns:a16="http://schemas.microsoft.com/office/drawing/2014/main" xmlns="" id="{817038A2-85BB-E74F-A020-76412CD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3" name="Freeform 352">
                <a:extLst>
                  <a:ext uri="{FF2B5EF4-FFF2-40B4-BE49-F238E27FC236}">
                    <a16:creationId xmlns:a16="http://schemas.microsoft.com/office/drawing/2014/main" xmlns="" id="{8360EA10-8D68-244D-B2B6-A9193E787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4" name="Freeform 353">
                <a:extLst>
                  <a:ext uri="{FF2B5EF4-FFF2-40B4-BE49-F238E27FC236}">
                    <a16:creationId xmlns:a16="http://schemas.microsoft.com/office/drawing/2014/main" xmlns="" id="{A3853655-23EC-D443-866D-3299D395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5" name="Freeform 213">
                <a:extLst>
                  <a:ext uri="{FF2B5EF4-FFF2-40B4-BE49-F238E27FC236}">
                    <a16:creationId xmlns:a16="http://schemas.microsoft.com/office/drawing/2014/main" xmlns="" id="{547E9915-854A-CE44-A758-2FC040FA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6" name="Freeform 216">
                <a:extLst>
                  <a:ext uri="{FF2B5EF4-FFF2-40B4-BE49-F238E27FC236}">
                    <a16:creationId xmlns:a16="http://schemas.microsoft.com/office/drawing/2014/main" xmlns="" id="{58BCCE77-3047-C94A-8C94-86BBAE38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7" name="Freeform 221">
                <a:extLst>
                  <a:ext uri="{FF2B5EF4-FFF2-40B4-BE49-F238E27FC236}">
                    <a16:creationId xmlns:a16="http://schemas.microsoft.com/office/drawing/2014/main" xmlns="" id="{01EE9AE4-1A0F-6443-BCCE-EF7ED4735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58" name="Freeform 222">
                <a:extLst>
                  <a:ext uri="{FF2B5EF4-FFF2-40B4-BE49-F238E27FC236}">
                    <a16:creationId xmlns:a16="http://schemas.microsoft.com/office/drawing/2014/main" xmlns="" id="{4C65C8D8-FE61-184E-808B-B47C65EC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9" name="Freeform 223">
                <a:extLst>
                  <a:ext uri="{FF2B5EF4-FFF2-40B4-BE49-F238E27FC236}">
                    <a16:creationId xmlns:a16="http://schemas.microsoft.com/office/drawing/2014/main" xmlns="" id="{586905E1-FFFE-6344-98FA-6895B1D5C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0" name="Freeform 224">
                <a:extLst>
                  <a:ext uri="{FF2B5EF4-FFF2-40B4-BE49-F238E27FC236}">
                    <a16:creationId xmlns:a16="http://schemas.microsoft.com/office/drawing/2014/main" xmlns="" id="{4D640E60-54DA-0B40-93FE-9F806213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1" name="Freeform 225">
                <a:extLst>
                  <a:ext uri="{FF2B5EF4-FFF2-40B4-BE49-F238E27FC236}">
                    <a16:creationId xmlns:a16="http://schemas.microsoft.com/office/drawing/2014/main" xmlns="" id="{8584720D-8E79-C841-9272-4F81C8C94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2" name="Freeform 227">
                <a:extLst>
                  <a:ext uri="{FF2B5EF4-FFF2-40B4-BE49-F238E27FC236}">
                    <a16:creationId xmlns:a16="http://schemas.microsoft.com/office/drawing/2014/main" xmlns="" id="{C4C4AB0A-40A7-874E-AD10-E6D490E1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3" name="Freeform 228">
                <a:extLst>
                  <a:ext uri="{FF2B5EF4-FFF2-40B4-BE49-F238E27FC236}">
                    <a16:creationId xmlns:a16="http://schemas.microsoft.com/office/drawing/2014/main" xmlns="" id="{34E4BB9D-F3BB-8340-A8FD-CB211970C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4" name="Freeform 230">
                <a:extLst>
                  <a:ext uri="{FF2B5EF4-FFF2-40B4-BE49-F238E27FC236}">
                    <a16:creationId xmlns:a16="http://schemas.microsoft.com/office/drawing/2014/main" xmlns="" id="{9F225E93-5B65-544A-A2CF-45FF2D52D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5" name="Freeform 267">
                <a:extLst>
                  <a:ext uri="{FF2B5EF4-FFF2-40B4-BE49-F238E27FC236}">
                    <a16:creationId xmlns:a16="http://schemas.microsoft.com/office/drawing/2014/main" xmlns="" id="{CFB2E4DD-1E91-6C4B-A40A-9636F8D0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6" name="Freeform 271">
                <a:extLst>
                  <a:ext uri="{FF2B5EF4-FFF2-40B4-BE49-F238E27FC236}">
                    <a16:creationId xmlns:a16="http://schemas.microsoft.com/office/drawing/2014/main" xmlns="" id="{84776430-7B99-C44B-9574-D78E7A3AA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7" name="Freeform 272">
                <a:extLst>
                  <a:ext uri="{FF2B5EF4-FFF2-40B4-BE49-F238E27FC236}">
                    <a16:creationId xmlns:a16="http://schemas.microsoft.com/office/drawing/2014/main" xmlns="" id="{6F3FC123-DA33-914C-B294-AFB4363E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8" name="Freeform 278">
                <a:extLst>
                  <a:ext uri="{FF2B5EF4-FFF2-40B4-BE49-F238E27FC236}">
                    <a16:creationId xmlns:a16="http://schemas.microsoft.com/office/drawing/2014/main" xmlns="" id="{6D68A71B-E9E5-1447-9EB3-5368B881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9" name="Freeform 279">
                <a:extLst>
                  <a:ext uri="{FF2B5EF4-FFF2-40B4-BE49-F238E27FC236}">
                    <a16:creationId xmlns:a16="http://schemas.microsoft.com/office/drawing/2014/main" xmlns="" id="{04AF7653-0A7E-6F47-AF58-C817F6DB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0" name="Freeform 280">
                <a:extLst>
                  <a:ext uri="{FF2B5EF4-FFF2-40B4-BE49-F238E27FC236}">
                    <a16:creationId xmlns:a16="http://schemas.microsoft.com/office/drawing/2014/main" xmlns="" id="{1F77933A-2419-DB49-A057-981206C3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1" name="Freeform 281">
                <a:extLst>
                  <a:ext uri="{FF2B5EF4-FFF2-40B4-BE49-F238E27FC236}">
                    <a16:creationId xmlns:a16="http://schemas.microsoft.com/office/drawing/2014/main" xmlns="" id="{491D0F9E-448C-BB44-BDDB-671CEED07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2" name="Freeform 282">
                <a:extLst>
                  <a:ext uri="{FF2B5EF4-FFF2-40B4-BE49-F238E27FC236}">
                    <a16:creationId xmlns:a16="http://schemas.microsoft.com/office/drawing/2014/main" xmlns="" id="{D38DE738-8D5B-A645-924F-8994D2C57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3" name="Freeform 285">
                <a:extLst>
                  <a:ext uri="{FF2B5EF4-FFF2-40B4-BE49-F238E27FC236}">
                    <a16:creationId xmlns:a16="http://schemas.microsoft.com/office/drawing/2014/main" xmlns="" id="{CFBCABBB-96DD-8C46-9986-030EAC3D5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4" name="Freeform 286">
                <a:extLst>
                  <a:ext uri="{FF2B5EF4-FFF2-40B4-BE49-F238E27FC236}">
                    <a16:creationId xmlns:a16="http://schemas.microsoft.com/office/drawing/2014/main" xmlns="" id="{2A73EDA5-98E3-C54E-A44E-26D4149E8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5" name="Freeform 289">
                <a:extLst>
                  <a:ext uri="{FF2B5EF4-FFF2-40B4-BE49-F238E27FC236}">
                    <a16:creationId xmlns:a16="http://schemas.microsoft.com/office/drawing/2014/main" xmlns="" id="{A489936F-8A84-4845-8E97-79A7CE2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6" name="Freeform 290">
                <a:extLst>
                  <a:ext uri="{FF2B5EF4-FFF2-40B4-BE49-F238E27FC236}">
                    <a16:creationId xmlns:a16="http://schemas.microsoft.com/office/drawing/2014/main" xmlns="" id="{8EE66092-4BE7-3241-964C-7C9F4CCC7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7" name="Freeform 292">
                <a:extLst>
                  <a:ext uri="{FF2B5EF4-FFF2-40B4-BE49-F238E27FC236}">
                    <a16:creationId xmlns:a16="http://schemas.microsoft.com/office/drawing/2014/main" xmlns="" id="{109DBE25-3E07-774C-BEBE-2859B615F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8" name="Freeform 297">
                <a:extLst>
                  <a:ext uri="{FF2B5EF4-FFF2-40B4-BE49-F238E27FC236}">
                    <a16:creationId xmlns:a16="http://schemas.microsoft.com/office/drawing/2014/main" xmlns="" id="{B96C6F8A-039A-D54E-89B6-EC3F04B47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9" name="Freeform 298">
                <a:extLst>
                  <a:ext uri="{FF2B5EF4-FFF2-40B4-BE49-F238E27FC236}">
                    <a16:creationId xmlns:a16="http://schemas.microsoft.com/office/drawing/2014/main" xmlns="" id="{58DEEE96-1F60-1248-BF5A-39C92D680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0" name="Freeform 300">
                <a:extLst>
                  <a:ext uri="{FF2B5EF4-FFF2-40B4-BE49-F238E27FC236}">
                    <a16:creationId xmlns:a16="http://schemas.microsoft.com/office/drawing/2014/main" xmlns="" id="{27F82557-EF4E-E94B-848D-77F11D73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1" name="Freeform 301">
                <a:extLst>
                  <a:ext uri="{FF2B5EF4-FFF2-40B4-BE49-F238E27FC236}">
                    <a16:creationId xmlns:a16="http://schemas.microsoft.com/office/drawing/2014/main" xmlns="" id="{C80DF605-2F23-4C4D-9AE2-1DAB6CD97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2" name="Freeform 307">
                <a:extLst>
                  <a:ext uri="{FF2B5EF4-FFF2-40B4-BE49-F238E27FC236}">
                    <a16:creationId xmlns:a16="http://schemas.microsoft.com/office/drawing/2014/main" xmlns="" id="{D867ABD3-4EB8-6246-B676-CC3BFA37D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3" name="Freeform 309">
                <a:extLst>
                  <a:ext uri="{FF2B5EF4-FFF2-40B4-BE49-F238E27FC236}">
                    <a16:creationId xmlns:a16="http://schemas.microsoft.com/office/drawing/2014/main" xmlns="" id="{7C440CD2-C9BC-AE4E-BD4A-904D7889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384" name="Freeform 312">
                <a:extLst>
                  <a:ext uri="{FF2B5EF4-FFF2-40B4-BE49-F238E27FC236}">
                    <a16:creationId xmlns:a16="http://schemas.microsoft.com/office/drawing/2014/main" xmlns="" id="{59BDFB5C-A059-B647-B3A0-99EE292C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5" name="Freeform 313">
                <a:extLst>
                  <a:ext uri="{FF2B5EF4-FFF2-40B4-BE49-F238E27FC236}">
                    <a16:creationId xmlns:a16="http://schemas.microsoft.com/office/drawing/2014/main" xmlns="" id="{8986D50B-A1F4-3F4A-96B0-04645EC9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6" name="Freeform 314">
                <a:extLst>
                  <a:ext uri="{FF2B5EF4-FFF2-40B4-BE49-F238E27FC236}">
                    <a16:creationId xmlns:a16="http://schemas.microsoft.com/office/drawing/2014/main" xmlns="" id="{916F330A-888C-7145-9A4A-970C98427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7" name="Freeform 315">
                <a:extLst>
                  <a:ext uri="{FF2B5EF4-FFF2-40B4-BE49-F238E27FC236}">
                    <a16:creationId xmlns:a16="http://schemas.microsoft.com/office/drawing/2014/main" xmlns="" id="{46B5A08B-A56D-CD44-A06F-BD45D34B5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8" name="Freeform 317">
                <a:extLst>
                  <a:ext uri="{FF2B5EF4-FFF2-40B4-BE49-F238E27FC236}">
                    <a16:creationId xmlns:a16="http://schemas.microsoft.com/office/drawing/2014/main" xmlns="" id="{7FEA9269-482C-434F-89D1-BFFF2D11E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9" name="Freeform 318">
                <a:extLst>
                  <a:ext uri="{FF2B5EF4-FFF2-40B4-BE49-F238E27FC236}">
                    <a16:creationId xmlns:a16="http://schemas.microsoft.com/office/drawing/2014/main" xmlns="" id="{CD2A4AA1-6C47-6D42-90B5-27A8C6C3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0" name="Freeform 322">
                <a:extLst>
                  <a:ext uri="{FF2B5EF4-FFF2-40B4-BE49-F238E27FC236}">
                    <a16:creationId xmlns:a16="http://schemas.microsoft.com/office/drawing/2014/main" xmlns="" id="{93F64C18-886D-9C4C-BE9D-C5A01A0C0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1" name="Freeform 325">
                <a:extLst>
                  <a:ext uri="{FF2B5EF4-FFF2-40B4-BE49-F238E27FC236}">
                    <a16:creationId xmlns:a16="http://schemas.microsoft.com/office/drawing/2014/main" xmlns="" id="{D7728368-9DA6-0A46-AC70-B7551371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2" name="Freeform 326">
                <a:extLst>
                  <a:ext uri="{FF2B5EF4-FFF2-40B4-BE49-F238E27FC236}">
                    <a16:creationId xmlns:a16="http://schemas.microsoft.com/office/drawing/2014/main" xmlns="" id="{A7743AA1-E788-A840-BC36-B89EEDD18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3" name="Freeform 328">
                <a:extLst>
                  <a:ext uri="{FF2B5EF4-FFF2-40B4-BE49-F238E27FC236}">
                    <a16:creationId xmlns:a16="http://schemas.microsoft.com/office/drawing/2014/main" xmlns="" id="{DFBB9994-9BBA-744A-8A8B-CBCCFAA5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17" name="Group 247">
              <a:extLst>
                <a:ext uri="{FF2B5EF4-FFF2-40B4-BE49-F238E27FC236}">
                  <a16:creationId xmlns:a16="http://schemas.microsoft.com/office/drawing/2014/main" xmlns="" id="{ABCA97E8-617D-E045-8819-3A9F9B8BCF8F}"/>
                </a:ext>
              </a:extLst>
            </p:cNvPr>
            <p:cNvGrpSpPr/>
            <p:nvPr/>
          </p:nvGrpSpPr>
          <p:grpSpPr>
            <a:xfrm rot="10800000">
              <a:off x="-15" y="4600731"/>
              <a:ext cx="9144010" cy="542764"/>
              <a:chOff x="1869557" y="865171"/>
              <a:chExt cx="4790303" cy="782331"/>
            </a:xfrm>
          </p:grpSpPr>
          <p:sp>
            <p:nvSpPr>
              <p:cNvPr id="208" name="Freeform 85">
                <a:extLst>
                  <a:ext uri="{FF2B5EF4-FFF2-40B4-BE49-F238E27FC236}">
                    <a16:creationId xmlns:a16="http://schemas.microsoft.com/office/drawing/2014/main" xmlns="" id="{F1FA0CD2-7A23-8944-86F5-7306E88B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9" name="Freeform 87">
                <a:extLst>
                  <a:ext uri="{FF2B5EF4-FFF2-40B4-BE49-F238E27FC236}">
                    <a16:creationId xmlns:a16="http://schemas.microsoft.com/office/drawing/2014/main" xmlns="" id="{99123340-33CA-6640-9C13-706A4F95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0" name="Freeform 89">
                <a:extLst>
                  <a:ext uri="{FF2B5EF4-FFF2-40B4-BE49-F238E27FC236}">
                    <a16:creationId xmlns:a16="http://schemas.microsoft.com/office/drawing/2014/main" xmlns="" id="{383AEE25-1ABD-A94A-A59B-A429CFE67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1" name="Freeform 91">
                <a:extLst>
                  <a:ext uri="{FF2B5EF4-FFF2-40B4-BE49-F238E27FC236}">
                    <a16:creationId xmlns:a16="http://schemas.microsoft.com/office/drawing/2014/main" xmlns="" id="{A7090ADB-54E4-8645-A252-404985BD9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2" name="Freeform 92">
                <a:extLst>
                  <a:ext uri="{FF2B5EF4-FFF2-40B4-BE49-F238E27FC236}">
                    <a16:creationId xmlns:a16="http://schemas.microsoft.com/office/drawing/2014/main" xmlns="" id="{3EA5C77B-01E8-E54A-801C-B9D9355CA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3" name="Freeform 98">
                <a:extLst>
                  <a:ext uri="{FF2B5EF4-FFF2-40B4-BE49-F238E27FC236}">
                    <a16:creationId xmlns:a16="http://schemas.microsoft.com/office/drawing/2014/main" xmlns="" id="{19A748DD-78F7-3F43-A9A2-E1011B45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4" name="Freeform 104">
                <a:extLst>
                  <a:ext uri="{FF2B5EF4-FFF2-40B4-BE49-F238E27FC236}">
                    <a16:creationId xmlns:a16="http://schemas.microsoft.com/office/drawing/2014/main" xmlns="" id="{73EDFBF9-FECC-B04F-968A-2CE8E2F1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5" name="Freeform 106">
                <a:extLst>
                  <a:ext uri="{FF2B5EF4-FFF2-40B4-BE49-F238E27FC236}">
                    <a16:creationId xmlns:a16="http://schemas.microsoft.com/office/drawing/2014/main" xmlns="" id="{B086AF46-22F7-F148-AFC1-0137CA4DD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6" name="Freeform 111">
                <a:extLst>
                  <a:ext uri="{FF2B5EF4-FFF2-40B4-BE49-F238E27FC236}">
                    <a16:creationId xmlns:a16="http://schemas.microsoft.com/office/drawing/2014/main" xmlns="" id="{44AAF186-A1DA-9046-9AD7-ADC8F7D0F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7" name="Freeform 112">
                <a:extLst>
                  <a:ext uri="{FF2B5EF4-FFF2-40B4-BE49-F238E27FC236}">
                    <a16:creationId xmlns:a16="http://schemas.microsoft.com/office/drawing/2014/main" xmlns="" id="{F82D7232-6913-6349-A856-768C7D803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8" name="Freeform 115">
                <a:extLst>
                  <a:ext uri="{FF2B5EF4-FFF2-40B4-BE49-F238E27FC236}">
                    <a16:creationId xmlns:a16="http://schemas.microsoft.com/office/drawing/2014/main" xmlns="" id="{A7275B08-2713-8B48-938C-68BAC287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19" name="Freeform 120">
                <a:extLst>
                  <a:ext uri="{FF2B5EF4-FFF2-40B4-BE49-F238E27FC236}">
                    <a16:creationId xmlns:a16="http://schemas.microsoft.com/office/drawing/2014/main" xmlns="" id="{DB2E2EB0-8E54-5F4B-8346-AD5D1CA41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0" name="Freeform 121">
                <a:extLst>
                  <a:ext uri="{FF2B5EF4-FFF2-40B4-BE49-F238E27FC236}">
                    <a16:creationId xmlns:a16="http://schemas.microsoft.com/office/drawing/2014/main" xmlns="" id="{6B07157B-7E06-A848-9D94-43CEB9F89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1" name="Freeform 126">
                <a:extLst>
                  <a:ext uri="{FF2B5EF4-FFF2-40B4-BE49-F238E27FC236}">
                    <a16:creationId xmlns:a16="http://schemas.microsoft.com/office/drawing/2014/main" xmlns="" id="{CC0CC11A-B89D-474A-899E-0A2799A44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2" name="Freeform 128">
                <a:extLst>
                  <a:ext uri="{FF2B5EF4-FFF2-40B4-BE49-F238E27FC236}">
                    <a16:creationId xmlns:a16="http://schemas.microsoft.com/office/drawing/2014/main" xmlns="" id="{A76B2846-72CB-C744-B0DE-B5DBBF16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3" name="Freeform 129">
                <a:extLst>
                  <a:ext uri="{FF2B5EF4-FFF2-40B4-BE49-F238E27FC236}">
                    <a16:creationId xmlns:a16="http://schemas.microsoft.com/office/drawing/2014/main" xmlns="" id="{5B0ADDAD-1C96-C348-8340-B32A573B5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4" name="Freeform 130">
                <a:extLst>
                  <a:ext uri="{FF2B5EF4-FFF2-40B4-BE49-F238E27FC236}">
                    <a16:creationId xmlns:a16="http://schemas.microsoft.com/office/drawing/2014/main" xmlns="" id="{8A703566-8A23-3C47-B05A-2D59B09FB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5" name="Freeform 131">
                <a:extLst>
                  <a:ext uri="{FF2B5EF4-FFF2-40B4-BE49-F238E27FC236}">
                    <a16:creationId xmlns:a16="http://schemas.microsoft.com/office/drawing/2014/main" xmlns="" id="{763CDAE3-9E71-AF48-AD6D-BF4288C1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6" name="Freeform 132">
                <a:extLst>
                  <a:ext uri="{FF2B5EF4-FFF2-40B4-BE49-F238E27FC236}">
                    <a16:creationId xmlns:a16="http://schemas.microsoft.com/office/drawing/2014/main" xmlns="" id="{8FCF346B-D0EB-154A-B9A7-B3D1277B7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7" name="Freeform 135">
                <a:extLst>
                  <a:ext uri="{FF2B5EF4-FFF2-40B4-BE49-F238E27FC236}">
                    <a16:creationId xmlns:a16="http://schemas.microsoft.com/office/drawing/2014/main" xmlns="" id="{BA0C6138-7196-9F4A-B2E3-810BD60E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8" name="Freeform 136">
                <a:extLst>
                  <a:ext uri="{FF2B5EF4-FFF2-40B4-BE49-F238E27FC236}">
                    <a16:creationId xmlns:a16="http://schemas.microsoft.com/office/drawing/2014/main" xmlns="" id="{438A62BB-5438-F140-A2BC-6AEA97EB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29" name="Freeform 140">
                <a:extLst>
                  <a:ext uri="{FF2B5EF4-FFF2-40B4-BE49-F238E27FC236}">
                    <a16:creationId xmlns:a16="http://schemas.microsoft.com/office/drawing/2014/main" xmlns="" id="{2306A5F4-749F-7049-A872-37B4A562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0" name="Freeform 141">
                <a:extLst>
                  <a:ext uri="{FF2B5EF4-FFF2-40B4-BE49-F238E27FC236}">
                    <a16:creationId xmlns:a16="http://schemas.microsoft.com/office/drawing/2014/main" xmlns="" id="{026CFE5D-3E57-684C-9605-A4D67ED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1" name="Freeform 143">
                <a:extLst>
                  <a:ext uri="{FF2B5EF4-FFF2-40B4-BE49-F238E27FC236}">
                    <a16:creationId xmlns:a16="http://schemas.microsoft.com/office/drawing/2014/main" xmlns="" id="{F41106F7-20A9-9144-8AA3-0EE6046D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2" name="Freeform 146">
                <a:extLst>
                  <a:ext uri="{FF2B5EF4-FFF2-40B4-BE49-F238E27FC236}">
                    <a16:creationId xmlns:a16="http://schemas.microsoft.com/office/drawing/2014/main" xmlns="" id="{4BCD6B71-6C8F-7647-A2BD-04988175C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3" name="Freeform 147">
                <a:extLst>
                  <a:ext uri="{FF2B5EF4-FFF2-40B4-BE49-F238E27FC236}">
                    <a16:creationId xmlns:a16="http://schemas.microsoft.com/office/drawing/2014/main" xmlns="" id="{DDBE50FB-83CB-5949-A1BC-7270BAC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4" name="Freeform 149">
                <a:extLst>
                  <a:ext uri="{FF2B5EF4-FFF2-40B4-BE49-F238E27FC236}">
                    <a16:creationId xmlns:a16="http://schemas.microsoft.com/office/drawing/2014/main" xmlns="" id="{8EF3EB71-DBE6-3D48-B7E3-8D468305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5" name="Freeform 150">
                <a:extLst>
                  <a:ext uri="{FF2B5EF4-FFF2-40B4-BE49-F238E27FC236}">
                    <a16:creationId xmlns:a16="http://schemas.microsoft.com/office/drawing/2014/main" xmlns="" id="{CD8476EF-5331-D647-9EDF-08C8801B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6" name="Freeform 156">
                <a:extLst>
                  <a:ext uri="{FF2B5EF4-FFF2-40B4-BE49-F238E27FC236}">
                    <a16:creationId xmlns:a16="http://schemas.microsoft.com/office/drawing/2014/main" xmlns="" id="{F67A35BC-2226-4241-B600-E665E16C5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7" name="Freeform 158">
                <a:extLst>
                  <a:ext uri="{FF2B5EF4-FFF2-40B4-BE49-F238E27FC236}">
                    <a16:creationId xmlns:a16="http://schemas.microsoft.com/office/drawing/2014/main" xmlns="" id="{61F64A9A-2927-9843-9F23-45B7067F0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8" name="Freeform 161">
                <a:extLst>
                  <a:ext uri="{FF2B5EF4-FFF2-40B4-BE49-F238E27FC236}">
                    <a16:creationId xmlns:a16="http://schemas.microsoft.com/office/drawing/2014/main" xmlns="" id="{9089D2BC-0BBF-AB4E-B806-B65AD5F6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9" name="Freeform 162">
                <a:extLst>
                  <a:ext uri="{FF2B5EF4-FFF2-40B4-BE49-F238E27FC236}">
                    <a16:creationId xmlns:a16="http://schemas.microsoft.com/office/drawing/2014/main" xmlns="" id="{DE800817-DD5E-5745-BC48-268464364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0" name="Freeform 163">
                <a:extLst>
                  <a:ext uri="{FF2B5EF4-FFF2-40B4-BE49-F238E27FC236}">
                    <a16:creationId xmlns:a16="http://schemas.microsoft.com/office/drawing/2014/main" xmlns="" id="{D0B02050-BC7B-D948-96A3-F25AA287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1" name="Freeform 164">
                <a:extLst>
                  <a:ext uri="{FF2B5EF4-FFF2-40B4-BE49-F238E27FC236}">
                    <a16:creationId xmlns:a16="http://schemas.microsoft.com/office/drawing/2014/main" xmlns="" id="{E9BDFB9C-B7CE-C04B-AE3F-0FE4429F5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2" name="Freeform 166">
                <a:extLst>
                  <a:ext uri="{FF2B5EF4-FFF2-40B4-BE49-F238E27FC236}">
                    <a16:creationId xmlns:a16="http://schemas.microsoft.com/office/drawing/2014/main" xmlns="" id="{1CCE27B7-D73C-BF45-A3A6-53702143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3" name="Freeform 167">
                <a:extLst>
                  <a:ext uri="{FF2B5EF4-FFF2-40B4-BE49-F238E27FC236}">
                    <a16:creationId xmlns:a16="http://schemas.microsoft.com/office/drawing/2014/main" xmlns="" id="{0E72C4A0-FD35-0646-88FB-EEE7C91E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4" name="Freeform 172">
                <a:extLst>
                  <a:ext uri="{FF2B5EF4-FFF2-40B4-BE49-F238E27FC236}">
                    <a16:creationId xmlns:a16="http://schemas.microsoft.com/office/drawing/2014/main" xmlns="" id="{2DFF3D21-D86A-5046-B628-2DC688C4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5" name="Freeform 173">
                <a:extLst>
                  <a:ext uri="{FF2B5EF4-FFF2-40B4-BE49-F238E27FC236}">
                    <a16:creationId xmlns:a16="http://schemas.microsoft.com/office/drawing/2014/main" xmlns="" id="{80EB5D6C-22DB-EE4D-89DB-BA845A819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6" name="Freeform 178">
                <a:extLst>
                  <a:ext uri="{FF2B5EF4-FFF2-40B4-BE49-F238E27FC236}">
                    <a16:creationId xmlns:a16="http://schemas.microsoft.com/office/drawing/2014/main" xmlns="" id="{653DFE6A-B62E-3347-BF89-129F9DD6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7" name="Freeform 180">
                <a:extLst>
                  <a:ext uri="{FF2B5EF4-FFF2-40B4-BE49-F238E27FC236}">
                    <a16:creationId xmlns:a16="http://schemas.microsoft.com/office/drawing/2014/main" xmlns="" id="{A6ED3479-C306-7F4F-B49B-FF840015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8" name="Freeform 181">
                <a:extLst>
                  <a:ext uri="{FF2B5EF4-FFF2-40B4-BE49-F238E27FC236}">
                    <a16:creationId xmlns:a16="http://schemas.microsoft.com/office/drawing/2014/main" xmlns="" id="{48253CF6-ADC1-D743-8BF3-49965AE62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9" name="Freeform 182">
                <a:extLst>
                  <a:ext uri="{FF2B5EF4-FFF2-40B4-BE49-F238E27FC236}">
                    <a16:creationId xmlns:a16="http://schemas.microsoft.com/office/drawing/2014/main" xmlns="" id="{46B28A5E-51D7-E54D-82B6-34D5CF3B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0" name="Freeform 184">
                <a:extLst>
                  <a:ext uri="{FF2B5EF4-FFF2-40B4-BE49-F238E27FC236}">
                    <a16:creationId xmlns:a16="http://schemas.microsoft.com/office/drawing/2014/main" xmlns="" id="{24C7218C-BEEE-8943-88B9-70E02B92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1" name="Freeform 185">
                <a:extLst>
                  <a:ext uri="{FF2B5EF4-FFF2-40B4-BE49-F238E27FC236}">
                    <a16:creationId xmlns:a16="http://schemas.microsoft.com/office/drawing/2014/main" xmlns="" id="{57C3047F-236B-3348-B33A-FAAF3B4F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2" name="Freeform 189">
                <a:extLst>
                  <a:ext uri="{FF2B5EF4-FFF2-40B4-BE49-F238E27FC236}">
                    <a16:creationId xmlns:a16="http://schemas.microsoft.com/office/drawing/2014/main" xmlns="" id="{6CF2604B-EDD0-9848-BE55-510676A6C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3" name="Freeform 190">
                <a:extLst>
                  <a:ext uri="{FF2B5EF4-FFF2-40B4-BE49-F238E27FC236}">
                    <a16:creationId xmlns:a16="http://schemas.microsoft.com/office/drawing/2014/main" xmlns="" id="{65011003-0CD9-7745-8414-57FEAD3F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4" name="Freeform 195">
                <a:extLst>
                  <a:ext uri="{FF2B5EF4-FFF2-40B4-BE49-F238E27FC236}">
                    <a16:creationId xmlns:a16="http://schemas.microsoft.com/office/drawing/2014/main" xmlns="" id="{401A5D19-9FD5-EA4A-9F59-59BFBEF6B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5" name="Freeform 196">
                <a:extLst>
                  <a:ext uri="{FF2B5EF4-FFF2-40B4-BE49-F238E27FC236}">
                    <a16:creationId xmlns:a16="http://schemas.microsoft.com/office/drawing/2014/main" xmlns="" id="{52664BE6-7A76-654C-AD09-BB158C22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6" name="Freeform 197">
                <a:extLst>
                  <a:ext uri="{FF2B5EF4-FFF2-40B4-BE49-F238E27FC236}">
                    <a16:creationId xmlns:a16="http://schemas.microsoft.com/office/drawing/2014/main" xmlns="" id="{9B2024AE-9B56-3940-89F4-C2AE6FA0F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7" name="Freeform 199">
                <a:extLst>
                  <a:ext uri="{FF2B5EF4-FFF2-40B4-BE49-F238E27FC236}">
                    <a16:creationId xmlns:a16="http://schemas.microsoft.com/office/drawing/2014/main" xmlns="" id="{F3642307-EAA3-1C4F-94A8-546A6A72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8" name="Freeform 203">
                <a:extLst>
                  <a:ext uri="{FF2B5EF4-FFF2-40B4-BE49-F238E27FC236}">
                    <a16:creationId xmlns:a16="http://schemas.microsoft.com/office/drawing/2014/main" xmlns="" id="{5D001642-33E9-5842-B070-50F715F08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9" name="Freeform 204">
                <a:extLst>
                  <a:ext uri="{FF2B5EF4-FFF2-40B4-BE49-F238E27FC236}">
                    <a16:creationId xmlns:a16="http://schemas.microsoft.com/office/drawing/2014/main" xmlns="" id="{FB0F36A2-E1C7-EE47-A376-ACDB2AD4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0" name="Freeform 259">
                <a:extLst>
                  <a:ext uri="{FF2B5EF4-FFF2-40B4-BE49-F238E27FC236}">
                    <a16:creationId xmlns:a16="http://schemas.microsoft.com/office/drawing/2014/main" xmlns="" id="{D203E2E3-E5C1-124A-8BA6-DCC1C30BE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1" name="Freeform 260">
                <a:extLst>
                  <a:ext uri="{FF2B5EF4-FFF2-40B4-BE49-F238E27FC236}">
                    <a16:creationId xmlns:a16="http://schemas.microsoft.com/office/drawing/2014/main" xmlns="" id="{CC657FAC-22A2-5547-875C-146D0F589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2" name="Freeform 213">
                <a:extLst>
                  <a:ext uri="{FF2B5EF4-FFF2-40B4-BE49-F238E27FC236}">
                    <a16:creationId xmlns:a16="http://schemas.microsoft.com/office/drawing/2014/main" xmlns="" id="{E6F0D289-3818-9C4D-BA61-4125397C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3" name="Freeform 216">
                <a:extLst>
                  <a:ext uri="{FF2B5EF4-FFF2-40B4-BE49-F238E27FC236}">
                    <a16:creationId xmlns:a16="http://schemas.microsoft.com/office/drawing/2014/main" xmlns="" id="{605B1511-8817-AF4B-81B6-3B698C735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4" name="Freeform 221">
                <a:extLst>
                  <a:ext uri="{FF2B5EF4-FFF2-40B4-BE49-F238E27FC236}">
                    <a16:creationId xmlns:a16="http://schemas.microsoft.com/office/drawing/2014/main" xmlns="" id="{9EBE511A-D800-9048-8BA0-C17822A09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65" name="Freeform 222">
                <a:extLst>
                  <a:ext uri="{FF2B5EF4-FFF2-40B4-BE49-F238E27FC236}">
                    <a16:creationId xmlns:a16="http://schemas.microsoft.com/office/drawing/2014/main" xmlns="" id="{42637EEB-9C31-4C40-82FE-B778BAFA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6" name="Freeform 223">
                <a:extLst>
                  <a:ext uri="{FF2B5EF4-FFF2-40B4-BE49-F238E27FC236}">
                    <a16:creationId xmlns:a16="http://schemas.microsoft.com/office/drawing/2014/main" xmlns="" id="{A56C8492-6448-5447-A229-F30389CF2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7" name="Freeform 224">
                <a:extLst>
                  <a:ext uri="{FF2B5EF4-FFF2-40B4-BE49-F238E27FC236}">
                    <a16:creationId xmlns:a16="http://schemas.microsoft.com/office/drawing/2014/main" xmlns="" id="{0500B393-D9BF-C14A-8619-A80CE82D4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8" name="Freeform 225">
                <a:extLst>
                  <a:ext uri="{FF2B5EF4-FFF2-40B4-BE49-F238E27FC236}">
                    <a16:creationId xmlns:a16="http://schemas.microsoft.com/office/drawing/2014/main" xmlns="" id="{BFB50098-8A33-6C4A-AF29-B0FBC0B4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9" name="Freeform 227">
                <a:extLst>
                  <a:ext uri="{FF2B5EF4-FFF2-40B4-BE49-F238E27FC236}">
                    <a16:creationId xmlns:a16="http://schemas.microsoft.com/office/drawing/2014/main" xmlns="" id="{F268B868-0F8A-0145-92D3-4AFA8381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0" name="Freeform 228">
                <a:extLst>
                  <a:ext uri="{FF2B5EF4-FFF2-40B4-BE49-F238E27FC236}">
                    <a16:creationId xmlns:a16="http://schemas.microsoft.com/office/drawing/2014/main" xmlns="" id="{F64747D7-272D-E44F-B20D-FA332BB86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1" name="Freeform 230">
                <a:extLst>
                  <a:ext uri="{FF2B5EF4-FFF2-40B4-BE49-F238E27FC236}">
                    <a16:creationId xmlns:a16="http://schemas.microsoft.com/office/drawing/2014/main" xmlns="" id="{A0F7DFF1-CC74-384F-887C-9898E203C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2" name="Freeform 267">
                <a:extLst>
                  <a:ext uri="{FF2B5EF4-FFF2-40B4-BE49-F238E27FC236}">
                    <a16:creationId xmlns:a16="http://schemas.microsoft.com/office/drawing/2014/main" xmlns="" id="{37BAF730-F29F-FB4D-A786-A65FBC973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3" name="Freeform 271">
                <a:extLst>
                  <a:ext uri="{FF2B5EF4-FFF2-40B4-BE49-F238E27FC236}">
                    <a16:creationId xmlns:a16="http://schemas.microsoft.com/office/drawing/2014/main" xmlns="" id="{A49A9397-7EF4-3447-AE30-57DD3FC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4" name="Freeform 272">
                <a:extLst>
                  <a:ext uri="{FF2B5EF4-FFF2-40B4-BE49-F238E27FC236}">
                    <a16:creationId xmlns:a16="http://schemas.microsoft.com/office/drawing/2014/main" xmlns="" id="{5BD75805-7B62-8F49-9137-9777C9264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5" name="Freeform 278">
                <a:extLst>
                  <a:ext uri="{FF2B5EF4-FFF2-40B4-BE49-F238E27FC236}">
                    <a16:creationId xmlns:a16="http://schemas.microsoft.com/office/drawing/2014/main" xmlns="" id="{759B691E-C72E-8344-932A-0ACB4F911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6" name="Freeform 279">
                <a:extLst>
                  <a:ext uri="{FF2B5EF4-FFF2-40B4-BE49-F238E27FC236}">
                    <a16:creationId xmlns:a16="http://schemas.microsoft.com/office/drawing/2014/main" xmlns="" id="{771F77BC-F8D1-414E-830C-F04ABFC4E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7" name="Freeform 280">
                <a:extLst>
                  <a:ext uri="{FF2B5EF4-FFF2-40B4-BE49-F238E27FC236}">
                    <a16:creationId xmlns:a16="http://schemas.microsoft.com/office/drawing/2014/main" xmlns="" id="{FC2480CF-1EB4-8044-92A7-5B76F2013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8" name="Freeform 281">
                <a:extLst>
                  <a:ext uri="{FF2B5EF4-FFF2-40B4-BE49-F238E27FC236}">
                    <a16:creationId xmlns:a16="http://schemas.microsoft.com/office/drawing/2014/main" xmlns="" id="{45CBE93C-85F5-2E42-8E1D-0E139BA4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9" name="Freeform 282">
                <a:extLst>
                  <a:ext uri="{FF2B5EF4-FFF2-40B4-BE49-F238E27FC236}">
                    <a16:creationId xmlns:a16="http://schemas.microsoft.com/office/drawing/2014/main" xmlns="" id="{E89BA547-6D67-D347-8213-C2236D89B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0" name="Freeform 285">
                <a:extLst>
                  <a:ext uri="{FF2B5EF4-FFF2-40B4-BE49-F238E27FC236}">
                    <a16:creationId xmlns:a16="http://schemas.microsoft.com/office/drawing/2014/main" xmlns="" id="{2F52DE50-4233-EC41-8C69-F0CE4BED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1" name="Freeform 286">
                <a:extLst>
                  <a:ext uri="{FF2B5EF4-FFF2-40B4-BE49-F238E27FC236}">
                    <a16:creationId xmlns:a16="http://schemas.microsoft.com/office/drawing/2014/main" xmlns="" id="{B2E89BC7-7D73-2343-9002-0F27ACCA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2" name="Freeform 289">
                <a:extLst>
                  <a:ext uri="{FF2B5EF4-FFF2-40B4-BE49-F238E27FC236}">
                    <a16:creationId xmlns:a16="http://schemas.microsoft.com/office/drawing/2014/main" xmlns="" id="{776ACE85-3775-B143-B352-E07BFD25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3" name="Freeform 290">
                <a:extLst>
                  <a:ext uri="{FF2B5EF4-FFF2-40B4-BE49-F238E27FC236}">
                    <a16:creationId xmlns:a16="http://schemas.microsoft.com/office/drawing/2014/main" xmlns="" id="{4375DBB3-EE5E-FA4B-9315-96D16174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4" name="Freeform 292">
                <a:extLst>
                  <a:ext uri="{FF2B5EF4-FFF2-40B4-BE49-F238E27FC236}">
                    <a16:creationId xmlns:a16="http://schemas.microsoft.com/office/drawing/2014/main" xmlns="" id="{8C5D0C84-3C24-084E-B36B-FB7DA3D5F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5" name="Freeform 297">
                <a:extLst>
                  <a:ext uri="{FF2B5EF4-FFF2-40B4-BE49-F238E27FC236}">
                    <a16:creationId xmlns:a16="http://schemas.microsoft.com/office/drawing/2014/main" xmlns="" id="{329D7302-1C57-5841-9937-54D8463B0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6" name="Freeform 298">
                <a:extLst>
                  <a:ext uri="{FF2B5EF4-FFF2-40B4-BE49-F238E27FC236}">
                    <a16:creationId xmlns:a16="http://schemas.microsoft.com/office/drawing/2014/main" xmlns="" id="{3122DE82-7058-FC45-BA7C-912ADBD4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7" name="Freeform 300">
                <a:extLst>
                  <a:ext uri="{FF2B5EF4-FFF2-40B4-BE49-F238E27FC236}">
                    <a16:creationId xmlns:a16="http://schemas.microsoft.com/office/drawing/2014/main" xmlns="" id="{D206E943-E9DC-AA42-B00C-886EE2E13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8" name="Freeform 301">
                <a:extLst>
                  <a:ext uri="{FF2B5EF4-FFF2-40B4-BE49-F238E27FC236}">
                    <a16:creationId xmlns:a16="http://schemas.microsoft.com/office/drawing/2014/main" xmlns="" id="{1C65B90A-A603-584F-9395-8F05869B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9" name="Freeform 307">
                <a:extLst>
                  <a:ext uri="{FF2B5EF4-FFF2-40B4-BE49-F238E27FC236}">
                    <a16:creationId xmlns:a16="http://schemas.microsoft.com/office/drawing/2014/main" xmlns="" id="{25F62EF3-F5F8-FC41-8B4C-71A26478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0" name="Freeform 309">
                <a:extLst>
                  <a:ext uri="{FF2B5EF4-FFF2-40B4-BE49-F238E27FC236}">
                    <a16:creationId xmlns:a16="http://schemas.microsoft.com/office/drawing/2014/main" xmlns="" id="{B5BF1A9B-9E99-004E-B3B2-175322DB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291" name="Freeform 312">
                <a:extLst>
                  <a:ext uri="{FF2B5EF4-FFF2-40B4-BE49-F238E27FC236}">
                    <a16:creationId xmlns:a16="http://schemas.microsoft.com/office/drawing/2014/main" xmlns="" id="{CD3C377A-4553-9941-B711-C6E1CD83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2" name="Freeform 313">
                <a:extLst>
                  <a:ext uri="{FF2B5EF4-FFF2-40B4-BE49-F238E27FC236}">
                    <a16:creationId xmlns:a16="http://schemas.microsoft.com/office/drawing/2014/main" xmlns="" id="{BF91A182-7092-614D-B674-74DF6541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3" name="Freeform 314">
                <a:extLst>
                  <a:ext uri="{FF2B5EF4-FFF2-40B4-BE49-F238E27FC236}">
                    <a16:creationId xmlns:a16="http://schemas.microsoft.com/office/drawing/2014/main" xmlns="" id="{092EB461-3AE4-984A-BA7D-BE643FEE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4" name="Freeform 315">
                <a:extLst>
                  <a:ext uri="{FF2B5EF4-FFF2-40B4-BE49-F238E27FC236}">
                    <a16:creationId xmlns:a16="http://schemas.microsoft.com/office/drawing/2014/main" xmlns="" id="{BE3E7A50-E90C-7941-8DF1-53176F678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5" name="Freeform 317">
                <a:extLst>
                  <a:ext uri="{FF2B5EF4-FFF2-40B4-BE49-F238E27FC236}">
                    <a16:creationId xmlns:a16="http://schemas.microsoft.com/office/drawing/2014/main" xmlns="" id="{174CDA35-397B-ED42-9CC0-2155CAB6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6" name="Freeform 318">
                <a:extLst>
                  <a:ext uri="{FF2B5EF4-FFF2-40B4-BE49-F238E27FC236}">
                    <a16:creationId xmlns:a16="http://schemas.microsoft.com/office/drawing/2014/main" xmlns="" id="{5921D1CA-B959-A441-9391-A2919FD04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7" name="Freeform 322">
                <a:extLst>
                  <a:ext uri="{FF2B5EF4-FFF2-40B4-BE49-F238E27FC236}">
                    <a16:creationId xmlns:a16="http://schemas.microsoft.com/office/drawing/2014/main" xmlns="" id="{064585B5-DA50-CB46-9AC2-893143A1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8" name="Freeform 325">
                <a:extLst>
                  <a:ext uri="{FF2B5EF4-FFF2-40B4-BE49-F238E27FC236}">
                    <a16:creationId xmlns:a16="http://schemas.microsoft.com/office/drawing/2014/main" xmlns="" id="{5B4419CB-725C-F94F-91CF-9016423E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9" name="Freeform 326">
                <a:extLst>
                  <a:ext uri="{FF2B5EF4-FFF2-40B4-BE49-F238E27FC236}">
                    <a16:creationId xmlns:a16="http://schemas.microsoft.com/office/drawing/2014/main" xmlns="" id="{963169FF-C02D-A341-B0D2-B6D08D78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0" name="Freeform 328">
                <a:extLst>
                  <a:ext uri="{FF2B5EF4-FFF2-40B4-BE49-F238E27FC236}">
                    <a16:creationId xmlns:a16="http://schemas.microsoft.com/office/drawing/2014/main" xmlns="" id="{20BEA80E-C1EF-C94D-80AB-CFE80D8F9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18" name="Group 331">
              <a:extLst>
                <a:ext uri="{FF2B5EF4-FFF2-40B4-BE49-F238E27FC236}">
                  <a16:creationId xmlns:a16="http://schemas.microsoft.com/office/drawing/2014/main" xmlns="" id="{ABCA97E8-617D-E045-8819-3A9F9B8BCF8F}"/>
                </a:ext>
              </a:extLst>
            </p:cNvPr>
            <p:cNvGrpSpPr/>
            <p:nvPr/>
          </p:nvGrpSpPr>
          <p:grpSpPr>
            <a:xfrm>
              <a:off x="1" y="6749"/>
              <a:ext cx="9144010" cy="542764"/>
              <a:chOff x="1869557" y="865171"/>
              <a:chExt cx="4790303" cy="782331"/>
            </a:xfrm>
          </p:grpSpPr>
          <p:sp>
            <p:nvSpPr>
              <p:cNvPr id="115" name="Freeform 85">
                <a:extLst>
                  <a:ext uri="{FF2B5EF4-FFF2-40B4-BE49-F238E27FC236}">
                    <a16:creationId xmlns:a16="http://schemas.microsoft.com/office/drawing/2014/main" xmlns="" id="{F1FA0CD2-7A23-8944-86F5-7306E88B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6" name="Freeform 87">
                <a:extLst>
                  <a:ext uri="{FF2B5EF4-FFF2-40B4-BE49-F238E27FC236}">
                    <a16:creationId xmlns:a16="http://schemas.microsoft.com/office/drawing/2014/main" xmlns="" id="{99123340-33CA-6640-9C13-706A4F95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7" name="Freeform 89">
                <a:extLst>
                  <a:ext uri="{FF2B5EF4-FFF2-40B4-BE49-F238E27FC236}">
                    <a16:creationId xmlns:a16="http://schemas.microsoft.com/office/drawing/2014/main" xmlns="" id="{383AEE25-1ABD-A94A-A59B-A429CFE67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8" name="Freeform 91">
                <a:extLst>
                  <a:ext uri="{FF2B5EF4-FFF2-40B4-BE49-F238E27FC236}">
                    <a16:creationId xmlns:a16="http://schemas.microsoft.com/office/drawing/2014/main" xmlns="" id="{A7090ADB-54E4-8645-A252-404985BD9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9" name="Freeform 92">
                <a:extLst>
                  <a:ext uri="{FF2B5EF4-FFF2-40B4-BE49-F238E27FC236}">
                    <a16:creationId xmlns:a16="http://schemas.microsoft.com/office/drawing/2014/main" xmlns="" id="{3EA5C77B-01E8-E54A-801C-B9D9355CA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0" name="Freeform 98">
                <a:extLst>
                  <a:ext uri="{FF2B5EF4-FFF2-40B4-BE49-F238E27FC236}">
                    <a16:creationId xmlns:a16="http://schemas.microsoft.com/office/drawing/2014/main" xmlns="" id="{19A748DD-78F7-3F43-A9A2-E1011B45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1" name="Freeform 104">
                <a:extLst>
                  <a:ext uri="{FF2B5EF4-FFF2-40B4-BE49-F238E27FC236}">
                    <a16:creationId xmlns:a16="http://schemas.microsoft.com/office/drawing/2014/main" xmlns="" id="{73EDFBF9-FECC-B04F-968A-2CE8E2F16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2" name="Freeform 106">
                <a:extLst>
                  <a:ext uri="{FF2B5EF4-FFF2-40B4-BE49-F238E27FC236}">
                    <a16:creationId xmlns:a16="http://schemas.microsoft.com/office/drawing/2014/main" xmlns="" id="{B086AF46-22F7-F148-AFC1-0137CA4DD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3" name="Freeform 111">
                <a:extLst>
                  <a:ext uri="{FF2B5EF4-FFF2-40B4-BE49-F238E27FC236}">
                    <a16:creationId xmlns:a16="http://schemas.microsoft.com/office/drawing/2014/main" xmlns="" id="{44AAF186-A1DA-9046-9AD7-ADC8F7D0F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4" name="Freeform 112">
                <a:extLst>
                  <a:ext uri="{FF2B5EF4-FFF2-40B4-BE49-F238E27FC236}">
                    <a16:creationId xmlns:a16="http://schemas.microsoft.com/office/drawing/2014/main" xmlns="" id="{F82D7232-6913-6349-A856-768C7D803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5" name="Freeform 115">
                <a:extLst>
                  <a:ext uri="{FF2B5EF4-FFF2-40B4-BE49-F238E27FC236}">
                    <a16:creationId xmlns:a16="http://schemas.microsoft.com/office/drawing/2014/main" xmlns="" id="{A7275B08-2713-8B48-938C-68BAC287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6" name="Freeform 120">
                <a:extLst>
                  <a:ext uri="{FF2B5EF4-FFF2-40B4-BE49-F238E27FC236}">
                    <a16:creationId xmlns:a16="http://schemas.microsoft.com/office/drawing/2014/main" xmlns="" id="{DB2E2EB0-8E54-5F4B-8346-AD5D1CA41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7" name="Freeform 121">
                <a:extLst>
                  <a:ext uri="{FF2B5EF4-FFF2-40B4-BE49-F238E27FC236}">
                    <a16:creationId xmlns:a16="http://schemas.microsoft.com/office/drawing/2014/main" xmlns="" id="{6B07157B-7E06-A848-9D94-43CEB9F89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8" name="Freeform 126">
                <a:extLst>
                  <a:ext uri="{FF2B5EF4-FFF2-40B4-BE49-F238E27FC236}">
                    <a16:creationId xmlns:a16="http://schemas.microsoft.com/office/drawing/2014/main" xmlns="" id="{CC0CC11A-B89D-474A-899E-0A2799A44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29" name="Freeform 128">
                <a:extLst>
                  <a:ext uri="{FF2B5EF4-FFF2-40B4-BE49-F238E27FC236}">
                    <a16:creationId xmlns:a16="http://schemas.microsoft.com/office/drawing/2014/main" xmlns="" id="{A76B2846-72CB-C744-B0DE-B5DBBF16B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0" name="Freeform 129">
                <a:extLst>
                  <a:ext uri="{FF2B5EF4-FFF2-40B4-BE49-F238E27FC236}">
                    <a16:creationId xmlns:a16="http://schemas.microsoft.com/office/drawing/2014/main" xmlns="" id="{5B0ADDAD-1C96-C348-8340-B32A573B5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1" name="Freeform 130">
                <a:extLst>
                  <a:ext uri="{FF2B5EF4-FFF2-40B4-BE49-F238E27FC236}">
                    <a16:creationId xmlns:a16="http://schemas.microsoft.com/office/drawing/2014/main" xmlns="" id="{8A703566-8A23-3C47-B05A-2D59B09FB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2" name="Freeform 131">
                <a:extLst>
                  <a:ext uri="{FF2B5EF4-FFF2-40B4-BE49-F238E27FC236}">
                    <a16:creationId xmlns:a16="http://schemas.microsoft.com/office/drawing/2014/main" xmlns="" id="{763CDAE3-9E71-AF48-AD6D-BF4288C1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3" name="Freeform 132">
                <a:extLst>
                  <a:ext uri="{FF2B5EF4-FFF2-40B4-BE49-F238E27FC236}">
                    <a16:creationId xmlns:a16="http://schemas.microsoft.com/office/drawing/2014/main" xmlns="" id="{8FCF346B-D0EB-154A-B9A7-B3D1277B7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4" name="Freeform 135">
                <a:extLst>
                  <a:ext uri="{FF2B5EF4-FFF2-40B4-BE49-F238E27FC236}">
                    <a16:creationId xmlns:a16="http://schemas.microsoft.com/office/drawing/2014/main" xmlns="" id="{BA0C6138-7196-9F4A-B2E3-810BD60E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5" name="Freeform 136">
                <a:extLst>
                  <a:ext uri="{FF2B5EF4-FFF2-40B4-BE49-F238E27FC236}">
                    <a16:creationId xmlns:a16="http://schemas.microsoft.com/office/drawing/2014/main" xmlns="" id="{438A62BB-5438-F140-A2BC-6AEA97EB9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6" name="Freeform 140">
                <a:extLst>
                  <a:ext uri="{FF2B5EF4-FFF2-40B4-BE49-F238E27FC236}">
                    <a16:creationId xmlns:a16="http://schemas.microsoft.com/office/drawing/2014/main" xmlns="" id="{2306A5F4-749F-7049-A872-37B4A5625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7" name="Freeform 141">
                <a:extLst>
                  <a:ext uri="{FF2B5EF4-FFF2-40B4-BE49-F238E27FC236}">
                    <a16:creationId xmlns:a16="http://schemas.microsoft.com/office/drawing/2014/main" xmlns="" id="{026CFE5D-3E57-684C-9605-A4D67ED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8" name="Freeform 143">
                <a:extLst>
                  <a:ext uri="{FF2B5EF4-FFF2-40B4-BE49-F238E27FC236}">
                    <a16:creationId xmlns:a16="http://schemas.microsoft.com/office/drawing/2014/main" xmlns="" id="{F41106F7-20A9-9144-8AA3-0EE6046DB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39" name="Freeform 146">
                <a:extLst>
                  <a:ext uri="{FF2B5EF4-FFF2-40B4-BE49-F238E27FC236}">
                    <a16:creationId xmlns:a16="http://schemas.microsoft.com/office/drawing/2014/main" xmlns="" id="{4BCD6B71-6C8F-7647-A2BD-04988175C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0" name="Freeform 147">
                <a:extLst>
                  <a:ext uri="{FF2B5EF4-FFF2-40B4-BE49-F238E27FC236}">
                    <a16:creationId xmlns:a16="http://schemas.microsoft.com/office/drawing/2014/main" xmlns="" id="{DDBE50FB-83CB-5949-A1BC-7270BAC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1" name="Freeform 149">
                <a:extLst>
                  <a:ext uri="{FF2B5EF4-FFF2-40B4-BE49-F238E27FC236}">
                    <a16:creationId xmlns:a16="http://schemas.microsoft.com/office/drawing/2014/main" xmlns="" id="{8EF3EB71-DBE6-3D48-B7E3-8D4683057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2" name="Freeform 150">
                <a:extLst>
                  <a:ext uri="{FF2B5EF4-FFF2-40B4-BE49-F238E27FC236}">
                    <a16:creationId xmlns:a16="http://schemas.microsoft.com/office/drawing/2014/main" xmlns="" id="{CD8476EF-5331-D647-9EDF-08C8801B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3" name="Freeform 156">
                <a:extLst>
                  <a:ext uri="{FF2B5EF4-FFF2-40B4-BE49-F238E27FC236}">
                    <a16:creationId xmlns:a16="http://schemas.microsoft.com/office/drawing/2014/main" xmlns="" id="{F67A35BC-2226-4241-B600-E665E16C5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4" name="Freeform 158">
                <a:extLst>
                  <a:ext uri="{FF2B5EF4-FFF2-40B4-BE49-F238E27FC236}">
                    <a16:creationId xmlns:a16="http://schemas.microsoft.com/office/drawing/2014/main" xmlns="" id="{61F64A9A-2927-9843-9F23-45B7067F0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5" name="Freeform 161">
                <a:extLst>
                  <a:ext uri="{FF2B5EF4-FFF2-40B4-BE49-F238E27FC236}">
                    <a16:creationId xmlns:a16="http://schemas.microsoft.com/office/drawing/2014/main" xmlns="" id="{9089D2BC-0BBF-AB4E-B806-B65AD5F61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6" name="Freeform 162">
                <a:extLst>
                  <a:ext uri="{FF2B5EF4-FFF2-40B4-BE49-F238E27FC236}">
                    <a16:creationId xmlns:a16="http://schemas.microsoft.com/office/drawing/2014/main" xmlns="" id="{DE800817-DD5E-5745-BC48-268464364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7" name="Freeform 163">
                <a:extLst>
                  <a:ext uri="{FF2B5EF4-FFF2-40B4-BE49-F238E27FC236}">
                    <a16:creationId xmlns:a16="http://schemas.microsoft.com/office/drawing/2014/main" xmlns="" id="{D0B02050-BC7B-D948-96A3-F25AA2871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8" name="Freeform 164">
                <a:extLst>
                  <a:ext uri="{FF2B5EF4-FFF2-40B4-BE49-F238E27FC236}">
                    <a16:creationId xmlns:a16="http://schemas.microsoft.com/office/drawing/2014/main" xmlns="" id="{E9BDFB9C-B7CE-C04B-AE3F-0FE4429F5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49" name="Freeform 166">
                <a:extLst>
                  <a:ext uri="{FF2B5EF4-FFF2-40B4-BE49-F238E27FC236}">
                    <a16:creationId xmlns:a16="http://schemas.microsoft.com/office/drawing/2014/main" xmlns="" id="{1CCE27B7-D73C-BF45-A3A6-53702143C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0" name="Freeform 167">
                <a:extLst>
                  <a:ext uri="{FF2B5EF4-FFF2-40B4-BE49-F238E27FC236}">
                    <a16:creationId xmlns:a16="http://schemas.microsoft.com/office/drawing/2014/main" xmlns="" id="{0E72C4A0-FD35-0646-88FB-EEE7C91E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1" name="Freeform 172">
                <a:extLst>
                  <a:ext uri="{FF2B5EF4-FFF2-40B4-BE49-F238E27FC236}">
                    <a16:creationId xmlns:a16="http://schemas.microsoft.com/office/drawing/2014/main" xmlns="" id="{2DFF3D21-D86A-5046-B628-2DC688C4B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2" name="Freeform 173">
                <a:extLst>
                  <a:ext uri="{FF2B5EF4-FFF2-40B4-BE49-F238E27FC236}">
                    <a16:creationId xmlns:a16="http://schemas.microsoft.com/office/drawing/2014/main" xmlns="" id="{80EB5D6C-22DB-EE4D-89DB-BA845A819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3" name="Freeform 178">
                <a:extLst>
                  <a:ext uri="{FF2B5EF4-FFF2-40B4-BE49-F238E27FC236}">
                    <a16:creationId xmlns:a16="http://schemas.microsoft.com/office/drawing/2014/main" xmlns="" id="{653DFE6A-B62E-3347-BF89-129F9DD6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4" name="Freeform 180">
                <a:extLst>
                  <a:ext uri="{FF2B5EF4-FFF2-40B4-BE49-F238E27FC236}">
                    <a16:creationId xmlns:a16="http://schemas.microsoft.com/office/drawing/2014/main" xmlns="" id="{A6ED3479-C306-7F4F-B49B-FF840015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5" name="Freeform 181">
                <a:extLst>
                  <a:ext uri="{FF2B5EF4-FFF2-40B4-BE49-F238E27FC236}">
                    <a16:creationId xmlns:a16="http://schemas.microsoft.com/office/drawing/2014/main" xmlns="" id="{48253CF6-ADC1-D743-8BF3-49965AE62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6" name="Freeform 182">
                <a:extLst>
                  <a:ext uri="{FF2B5EF4-FFF2-40B4-BE49-F238E27FC236}">
                    <a16:creationId xmlns:a16="http://schemas.microsoft.com/office/drawing/2014/main" xmlns="" id="{46B28A5E-51D7-E54D-82B6-34D5CF3BC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7" name="Freeform 184">
                <a:extLst>
                  <a:ext uri="{FF2B5EF4-FFF2-40B4-BE49-F238E27FC236}">
                    <a16:creationId xmlns:a16="http://schemas.microsoft.com/office/drawing/2014/main" xmlns="" id="{24C7218C-BEEE-8943-88B9-70E02B92E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8" name="Freeform 185">
                <a:extLst>
                  <a:ext uri="{FF2B5EF4-FFF2-40B4-BE49-F238E27FC236}">
                    <a16:creationId xmlns:a16="http://schemas.microsoft.com/office/drawing/2014/main" xmlns="" id="{57C3047F-236B-3348-B33A-FAAF3B4F5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59" name="Freeform 189">
                <a:extLst>
                  <a:ext uri="{FF2B5EF4-FFF2-40B4-BE49-F238E27FC236}">
                    <a16:creationId xmlns:a16="http://schemas.microsoft.com/office/drawing/2014/main" xmlns="" id="{6CF2604B-EDD0-9848-BE55-510676A6C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0" name="Freeform 190">
                <a:extLst>
                  <a:ext uri="{FF2B5EF4-FFF2-40B4-BE49-F238E27FC236}">
                    <a16:creationId xmlns:a16="http://schemas.microsoft.com/office/drawing/2014/main" xmlns="" id="{65011003-0CD9-7745-8414-57FEAD3F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1" name="Freeform 195">
                <a:extLst>
                  <a:ext uri="{FF2B5EF4-FFF2-40B4-BE49-F238E27FC236}">
                    <a16:creationId xmlns:a16="http://schemas.microsoft.com/office/drawing/2014/main" xmlns="" id="{401A5D19-9FD5-EA4A-9F59-59BFBEF6B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2" name="Freeform 196">
                <a:extLst>
                  <a:ext uri="{FF2B5EF4-FFF2-40B4-BE49-F238E27FC236}">
                    <a16:creationId xmlns:a16="http://schemas.microsoft.com/office/drawing/2014/main" xmlns="" id="{52664BE6-7A76-654C-AD09-BB158C22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3" name="Freeform 197">
                <a:extLst>
                  <a:ext uri="{FF2B5EF4-FFF2-40B4-BE49-F238E27FC236}">
                    <a16:creationId xmlns:a16="http://schemas.microsoft.com/office/drawing/2014/main" xmlns="" id="{9B2024AE-9B56-3940-89F4-C2AE6FA0F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4" name="Freeform 199">
                <a:extLst>
                  <a:ext uri="{FF2B5EF4-FFF2-40B4-BE49-F238E27FC236}">
                    <a16:creationId xmlns:a16="http://schemas.microsoft.com/office/drawing/2014/main" xmlns="" id="{F3642307-EAA3-1C4F-94A8-546A6A72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5" name="Freeform 203">
                <a:extLst>
                  <a:ext uri="{FF2B5EF4-FFF2-40B4-BE49-F238E27FC236}">
                    <a16:creationId xmlns:a16="http://schemas.microsoft.com/office/drawing/2014/main" xmlns="" id="{5D001642-33E9-5842-B070-50F715F08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6" name="Freeform 204">
                <a:extLst>
                  <a:ext uri="{FF2B5EF4-FFF2-40B4-BE49-F238E27FC236}">
                    <a16:creationId xmlns:a16="http://schemas.microsoft.com/office/drawing/2014/main" xmlns="" id="{FB0F36A2-E1C7-EE47-A376-ACDB2AD4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7" name="Freeform 166">
                <a:extLst>
                  <a:ext uri="{FF2B5EF4-FFF2-40B4-BE49-F238E27FC236}">
                    <a16:creationId xmlns:a16="http://schemas.microsoft.com/office/drawing/2014/main" xmlns="" id="{D203E2E3-E5C1-124A-8BA6-DCC1C30BE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8" name="Freeform 167">
                <a:extLst>
                  <a:ext uri="{FF2B5EF4-FFF2-40B4-BE49-F238E27FC236}">
                    <a16:creationId xmlns:a16="http://schemas.microsoft.com/office/drawing/2014/main" xmlns="" id="{CC657FAC-22A2-5547-875C-146D0F589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69" name="Freeform 213">
                <a:extLst>
                  <a:ext uri="{FF2B5EF4-FFF2-40B4-BE49-F238E27FC236}">
                    <a16:creationId xmlns:a16="http://schemas.microsoft.com/office/drawing/2014/main" xmlns="" id="{E6F0D289-3818-9C4D-BA61-4125397CD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0" name="Freeform 216">
                <a:extLst>
                  <a:ext uri="{FF2B5EF4-FFF2-40B4-BE49-F238E27FC236}">
                    <a16:creationId xmlns:a16="http://schemas.microsoft.com/office/drawing/2014/main" xmlns="" id="{605B1511-8817-AF4B-81B6-3B698C735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1" name="Freeform 221">
                <a:extLst>
                  <a:ext uri="{FF2B5EF4-FFF2-40B4-BE49-F238E27FC236}">
                    <a16:creationId xmlns:a16="http://schemas.microsoft.com/office/drawing/2014/main" xmlns="" id="{9EBE511A-D800-9048-8BA0-C17822A09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172" name="Freeform 222">
                <a:extLst>
                  <a:ext uri="{FF2B5EF4-FFF2-40B4-BE49-F238E27FC236}">
                    <a16:creationId xmlns:a16="http://schemas.microsoft.com/office/drawing/2014/main" xmlns="" id="{42637EEB-9C31-4C40-82FE-B778BAFAB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3" name="Freeform 223">
                <a:extLst>
                  <a:ext uri="{FF2B5EF4-FFF2-40B4-BE49-F238E27FC236}">
                    <a16:creationId xmlns:a16="http://schemas.microsoft.com/office/drawing/2014/main" xmlns="" id="{A56C8492-6448-5447-A229-F30389CF2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4" name="Freeform 224">
                <a:extLst>
                  <a:ext uri="{FF2B5EF4-FFF2-40B4-BE49-F238E27FC236}">
                    <a16:creationId xmlns:a16="http://schemas.microsoft.com/office/drawing/2014/main" xmlns="" id="{0500B393-D9BF-C14A-8619-A80CE82D4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5" name="Freeform 225">
                <a:extLst>
                  <a:ext uri="{FF2B5EF4-FFF2-40B4-BE49-F238E27FC236}">
                    <a16:creationId xmlns:a16="http://schemas.microsoft.com/office/drawing/2014/main" xmlns="" id="{BFB50098-8A33-6C4A-AF29-B0FBC0B4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6" name="Freeform 227">
                <a:extLst>
                  <a:ext uri="{FF2B5EF4-FFF2-40B4-BE49-F238E27FC236}">
                    <a16:creationId xmlns:a16="http://schemas.microsoft.com/office/drawing/2014/main" xmlns="" id="{F268B868-0F8A-0145-92D3-4AFA83812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7" name="Freeform 228">
                <a:extLst>
                  <a:ext uri="{FF2B5EF4-FFF2-40B4-BE49-F238E27FC236}">
                    <a16:creationId xmlns:a16="http://schemas.microsoft.com/office/drawing/2014/main" xmlns="" id="{F64747D7-272D-E44F-B20D-FA332BB86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8" name="Freeform 230">
                <a:extLst>
                  <a:ext uri="{FF2B5EF4-FFF2-40B4-BE49-F238E27FC236}">
                    <a16:creationId xmlns:a16="http://schemas.microsoft.com/office/drawing/2014/main" xmlns="" id="{A0F7DFF1-CC74-384F-887C-9898E203C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79" name="Freeform 267">
                <a:extLst>
                  <a:ext uri="{FF2B5EF4-FFF2-40B4-BE49-F238E27FC236}">
                    <a16:creationId xmlns:a16="http://schemas.microsoft.com/office/drawing/2014/main" xmlns="" id="{37BAF730-F29F-FB4D-A786-A65FBC973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0" name="Freeform 271">
                <a:extLst>
                  <a:ext uri="{FF2B5EF4-FFF2-40B4-BE49-F238E27FC236}">
                    <a16:creationId xmlns:a16="http://schemas.microsoft.com/office/drawing/2014/main" xmlns="" id="{A49A9397-7EF4-3447-AE30-57DD3FC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1" name="Freeform 272">
                <a:extLst>
                  <a:ext uri="{FF2B5EF4-FFF2-40B4-BE49-F238E27FC236}">
                    <a16:creationId xmlns:a16="http://schemas.microsoft.com/office/drawing/2014/main" xmlns="" id="{5BD75805-7B62-8F49-9137-9777C9264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2" name="Freeform 278">
                <a:extLst>
                  <a:ext uri="{FF2B5EF4-FFF2-40B4-BE49-F238E27FC236}">
                    <a16:creationId xmlns:a16="http://schemas.microsoft.com/office/drawing/2014/main" xmlns="" id="{759B691E-C72E-8344-932A-0ACB4F911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3" name="Freeform 279">
                <a:extLst>
                  <a:ext uri="{FF2B5EF4-FFF2-40B4-BE49-F238E27FC236}">
                    <a16:creationId xmlns:a16="http://schemas.microsoft.com/office/drawing/2014/main" xmlns="" id="{771F77BC-F8D1-414E-830C-F04ABFC4E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4" name="Freeform 280">
                <a:extLst>
                  <a:ext uri="{FF2B5EF4-FFF2-40B4-BE49-F238E27FC236}">
                    <a16:creationId xmlns:a16="http://schemas.microsoft.com/office/drawing/2014/main" xmlns="" id="{FC2480CF-1EB4-8044-92A7-5B76F2013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5" name="Freeform 281">
                <a:extLst>
                  <a:ext uri="{FF2B5EF4-FFF2-40B4-BE49-F238E27FC236}">
                    <a16:creationId xmlns:a16="http://schemas.microsoft.com/office/drawing/2014/main" xmlns="" id="{45CBE93C-85F5-2E42-8E1D-0E139BA4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6" name="Freeform 282">
                <a:extLst>
                  <a:ext uri="{FF2B5EF4-FFF2-40B4-BE49-F238E27FC236}">
                    <a16:creationId xmlns:a16="http://schemas.microsoft.com/office/drawing/2014/main" xmlns="" id="{E89BA547-6D67-D347-8213-C2236D89B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7" name="Freeform 285">
                <a:extLst>
                  <a:ext uri="{FF2B5EF4-FFF2-40B4-BE49-F238E27FC236}">
                    <a16:creationId xmlns:a16="http://schemas.microsoft.com/office/drawing/2014/main" xmlns="" id="{2F52DE50-4233-EC41-8C69-F0CE4BED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8" name="Freeform 286">
                <a:extLst>
                  <a:ext uri="{FF2B5EF4-FFF2-40B4-BE49-F238E27FC236}">
                    <a16:creationId xmlns:a16="http://schemas.microsoft.com/office/drawing/2014/main" xmlns="" id="{B2E89BC7-7D73-2343-9002-0F27ACCA0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89" name="Freeform 289">
                <a:extLst>
                  <a:ext uri="{FF2B5EF4-FFF2-40B4-BE49-F238E27FC236}">
                    <a16:creationId xmlns:a16="http://schemas.microsoft.com/office/drawing/2014/main" xmlns="" id="{776ACE85-3775-B143-B352-E07BFD25A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0" name="Freeform 290">
                <a:extLst>
                  <a:ext uri="{FF2B5EF4-FFF2-40B4-BE49-F238E27FC236}">
                    <a16:creationId xmlns:a16="http://schemas.microsoft.com/office/drawing/2014/main" xmlns="" id="{4375DBB3-EE5E-FA4B-9315-96D16174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1" name="Freeform 292">
                <a:extLst>
                  <a:ext uri="{FF2B5EF4-FFF2-40B4-BE49-F238E27FC236}">
                    <a16:creationId xmlns:a16="http://schemas.microsoft.com/office/drawing/2014/main" xmlns="" id="{8C5D0C84-3C24-084E-B36B-FB7DA3D5F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2" name="Freeform 297">
                <a:extLst>
                  <a:ext uri="{FF2B5EF4-FFF2-40B4-BE49-F238E27FC236}">
                    <a16:creationId xmlns:a16="http://schemas.microsoft.com/office/drawing/2014/main" xmlns="" id="{329D7302-1C57-5841-9937-54D8463B0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3" name="Freeform 298">
                <a:extLst>
                  <a:ext uri="{FF2B5EF4-FFF2-40B4-BE49-F238E27FC236}">
                    <a16:creationId xmlns:a16="http://schemas.microsoft.com/office/drawing/2014/main" xmlns="" id="{3122DE82-7058-FC45-BA7C-912ADBD4F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4" name="Freeform 300">
                <a:extLst>
                  <a:ext uri="{FF2B5EF4-FFF2-40B4-BE49-F238E27FC236}">
                    <a16:creationId xmlns:a16="http://schemas.microsoft.com/office/drawing/2014/main" xmlns="" id="{D206E943-E9DC-AA42-B00C-886EE2E13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5" name="Freeform 301">
                <a:extLst>
                  <a:ext uri="{FF2B5EF4-FFF2-40B4-BE49-F238E27FC236}">
                    <a16:creationId xmlns:a16="http://schemas.microsoft.com/office/drawing/2014/main" xmlns="" id="{1C65B90A-A603-584F-9395-8F05869B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6" name="Freeform 307">
                <a:extLst>
                  <a:ext uri="{FF2B5EF4-FFF2-40B4-BE49-F238E27FC236}">
                    <a16:creationId xmlns:a16="http://schemas.microsoft.com/office/drawing/2014/main" xmlns="" id="{25F62EF3-F5F8-FC41-8B4C-71A264789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7" name="Freeform 309">
                <a:extLst>
                  <a:ext uri="{FF2B5EF4-FFF2-40B4-BE49-F238E27FC236}">
                    <a16:creationId xmlns:a16="http://schemas.microsoft.com/office/drawing/2014/main" xmlns="" id="{B5BF1A9B-9E99-004E-B3B2-175322DB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198" name="Freeform 312">
                <a:extLst>
                  <a:ext uri="{FF2B5EF4-FFF2-40B4-BE49-F238E27FC236}">
                    <a16:creationId xmlns:a16="http://schemas.microsoft.com/office/drawing/2014/main" xmlns="" id="{CD3C377A-4553-9941-B711-C6E1CD833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99" name="Freeform 313">
                <a:extLst>
                  <a:ext uri="{FF2B5EF4-FFF2-40B4-BE49-F238E27FC236}">
                    <a16:creationId xmlns:a16="http://schemas.microsoft.com/office/drawing/2014/main" xmlns="" id="{BF91A182-7092-614D-B674-74DF6541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0" name="Freeform 314">
                <a:extLst>
                  <a:ext uri="{FF2B5EF4-FFF2-40B4-BE49-F238E27FC236}">
                    <a16:creationId xmlns:a16="http://schemas.microsoft.com/office/drawing/2014/main" xmlns="" id="{092EB461-3AE4-984A-BA7D-BE643FEE5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1" name="Freeform 315">
                <a:extLst>
                  <a:ext uri="{FF2B5EF4-FFF2-40B4-BE49-F238E27FC236}">
                    <a16:creationId xmlns:a16="http://schemas.microsoft.com/office/drawing/2014/main" xmlns="" id="{BE3E7A50-E90C-7941-8DF1-53176F6786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2" name="Freeform 317">
                <a:extLst>
                  <a:ext uri="{FF2B5EF4-FFF2-40B4-BE49-F238E27FC236}">
                    <a16:creationId xmlns:a16="http://schemas.microsoft.com/office/drawing/2014/main" xmlns="" id="{174CDA35-397B-ED42-9CC0-2155CAB68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3" name="Freeform 318">
                <a:extLst>
                  <a:ext uri="{FF2B5EF4-FFF2-40B4-BE49-F238E27FC236}">
                    <a16:creationId xmlns:a16="http://schemas.microsoft.com/office/drawing/2014/main" xmlns="" id="{5921D1CA-B959-A441-9391-A2919FD04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4" name="Freeform 322">
                <a:extLst>
                  <a:ext uri="{FF2B5EF4-FFF2-40B4-BE49-F238E27FC236}">
                    <a16:creationId xmlns:a16="http://schemas.microsoft.com/office/drawing/2014/main" xmlns="" id="{064585B5-DA50-CB46-9AC2-893143A1F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5" name="Freeform 325">
                <a:extLst>
                  <a:ext uri="{FF2B5EF4-FFF2-40B4-BE49-F238E27FC236}">
                    <a16:creationId xmlns:a16="http://schemas.microsoft.com/office/drawing/2014/main" xmlns="" id="{5B4419CB-725C-F94F-91CF-9016423E0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6" name="Freeform 326">
                <a:extLst>
                  <a:ext uri="{FF2B5EF4-FFF2-40B4-BE49-F238E27FC236}">
                    <a16:creationId xmlns:a16="http://schemas.microsoft.com/office/drawing/2014/main" xmlns="" id="{963169FF-C02D-A341-B0D2-B6D08D78F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07" name="Freeform 328">
                <a:extLst>
                  <a:ext uri="{FF2B5EF4-FFF2-40B4-BE49-F238E27FC236}">
                    <a16:creationId xmlns:a16="http://schemas.microsoft.com/office/drawing/2014/main" xmlns="" id="{20BEA80E-C1EF-C94D-80AB-CFE80D8F9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  <p:grpSp>
          <p:nvGrpSpPr>
            <p:cNvPr id="21" name="Group 437">
              <a:extLst>
                <a:ext uri="{FF2B5EF4-FFF2-40B4-BE49-F238E27FC236}">
                  <a16:creationId xmlns:a16="http://schemas.microsoft.com/office/drawing/2014/main" xmlns="" id="{6651E558-0111-E942-964A-76F619E6F3E8}"/>
                </a:ext>
              </a:extLst>
            </p:cNvPr>
            <p:cNvGrpSpPr/>
            <p:nvPr/>
          </p:nvGrpSpPr>
          <p:grpSpPr>
            <a:xfrm rot="16200000">
              <a:off x="-2273458" y="2266727"/>
              <a:ext cx="5143489" cy="596576"/>
              <a:chOff x="1869557" y="865171"/>
              <a:chExt cx="4790303" cy="782331"/>
            </a:xfrm>
          </p:grpSpPr>
          <p:sp>
            <p:nvSpPr>
              <p:cNvPr id="22" name="Freeform 85">
                <a:extLst>
                  <a:ext uri="{FF2B5EF4-FFF2-40B4-BE49-F238E27FC236}">
                    <a16:creationId xmlns:a16="http://schemas.microsoft.com/office/drawing/2014/main" xmlns="" id="{DFE017A0-10E1-3045-B8D9-10E14120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3" name="Freeform 87">
                <a:extLst>
                  <a:ext uri="{FF2B5EF4-FFF2-40B4-BE49-F238E27FC236}">
                    <a16:creationId xmlns:a16="http://schemas.microsoft.com/office/drawing/2014/main" xmlns="" id="{E85986DC-65CB-FF46-850B-AC662DF47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4" name="Freeform 89">
                <a:extLst>
                  <a:ext uri="{FF2B5EF4-FFF2-40B4-BE49-F238E27FC236}">
                    <a16:creationId xmlns:a16="http://schemas.microsoft.com/office/drawing/2014/main" xmlns="" id="{89F58995-6513-E54C-8CE8-66BC9B4C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5" name="Freeform 91">
                <a:extLst>
                  <a:ext uri="{FF2B5EF4-FFF2-40B4-BE49-F238E27FC236}">
                    <a16:creationId xmlns:a16="http://schemas.microsoft.com/office/drawing/2014/main" xmlns="" id="{6FE9CBB4-B130-1B4D-A82C-A2B726CF3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6" name="Freeform 92">
                <a:extLst>
                  <a:ext uri="{FF2B5EF4-FFF2-40B4-BE49-F238E27FC236}">
                    <a16:creationId xmlns:a16="http://schemas.microsoft.com/office/drawing/2014/main" xmlns="" id="{0CA66EA0-17A9-164A-9CBC-08EA1206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128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7" name="Freeform 98">
                <a:extLst>
                  <a:ext uri="{FF2B5EF4-FFF2-40B4-BE49-F238E27FC236}">
                    <a16:creationId xmlns:a16="http://schemas.microsoft.com/office/drawing/2014/main" xmlns="" id="{6C237464-9511-9240-8A6C-BD892B3DB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8" name="Freeform 104">
                <a:extLst>
                  <a:ext uri="{FF2B5EF4-FFF2-40B4-BE49-F238E27FC236}">
                    <a16:creationId xmlns:a16="http://schemas.microsoft.com/office/drawing/2014/main" xmlns="" id="{01A71A15-FAD1-9549-9154-9104ADEA56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29" name="Freeform 106">
                <a:extLst>
                  <a:ext uri="{FF2B5EF4-FFF2-40B4-BE49-F238E27FC236}">
                    <a16:creationId xmlns:a16="http://schemas.microsoft.com/office/drawing/2014/main" xmlns="" id="{C6100368-3A81-AC42-9E50-D97423F26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0" name="Freeform 111">
                <a:extLst>
                  <a:ext uri="{FF2B5EF4-FFF2-40B4-BE49-F238E27FC236}">
                    <a16:creationId xmlns:a16="http://schemas.microsoft.com/office/drawing/2014/main" xmlns="" id="{7EC73371-9E61-F043-A87B-E73948DE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1" name="Freeform 112">
                <a:extLst>
                  <a:ext uri="{FF2B5EF4-FFF2-40B4-BE49-F238E27FC236}">
                    <a16:creationId xmlns:a16="http://schemas.microsoft.com/office/drawing/2014/main" xmlns="" id="{63C6E1F2-0D49-384D-8969-6D488C691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794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2" name="Freeform 115">
                <a:extLst>
                  <a:ext uri="{FF2B5EF4-FFF2-40B4-BE49-F238E27FC236}">
                    <a16:creationId xmlns:a16="http://schemas.microsoft.com/office/drawing/2014/main" xmlns="" id="{929C73CD-FE8B-E146-BEED-24164935C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3" name="Freeform 120">
                <a:extLst>
                  <a:ext uri="{FF2B5EF4-FFF2-40B4-BE49-F238E27FC236}">
                    <a16:creationId xmlns:a16="http://schemas.microsoft.com/office/drawing/2014/main" xmlns="" id="{6622893B-D306-B749-8082-614B554D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028269"/>
                <a:ext cx="249506" cy="313233"/>
              </a:xfrm>
              <a:custGeom>
                <a:avLst/>
                <a:gdLst>
                  <a:gd name="T0" fmla="*/ 0 w 1017"/>
                  <a:gd name="T1" fmla="*/ 630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30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30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3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4" name="Freeform 121">
                <a:extLst>
                  <a:ext uri="{FF2B5EF4-FFF2-40B4-BE49-F238E27FC236}">
                    <a16:creationId xmlns:a16="http://schemas.microsoft.com/office/drawing/2014/main" xmlns="" id="{660C79B0-717E-AB43-8016-1D1A77C95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65171"/>
                <a:ext cx="249506" cy="163097"/>
              </a:xfrm>
              <a:custGeom>
                <a:avLst/>
                <a:gdLst>
                  <a:gd name="T0" fmla="*/ 31 w 1017"/>
                  <a:gd name="T1" fmla="*/ 0 h 667"/>
                  <a:gd name="T2" fmla="*/ 0 w 1017"/>
                  <a:gd name="T3" fmla="*/ 19 h 667"/>
                  <a:gd name="T4" fmla="*/ 0 w 1017"/>
                  <a:gd name="T5" fmla="*/ 36 h 667"/>
                  <a:gd name="T6" fmla="*/ 1016 w 1017"/>
                  <a:gd name="T7" fmla="*/ 666 h 667"/>
                  <a:gd name="T8" fmla="*/ 1016 w 1017"/>
                  <a:gd name="T9" fmla="*/ 0 h 667"/>
                  <a:gd name="T10" fmla="*/ 31 w 1017"/>
                  <a:gd name="T1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7" h="667">
                    <a:moveTo>
                      <a:pt x="31" y="0"/>
                    </a:moveTo>
                    <a:lnTo>
                      <a:pt x="0" y="19"/>
                    </a:lnTo>
                    <a:lnTo>
                      <a:pt x="0" y="36"/>
                    </a:lnTo>
                    <a:lnTo>
                      <a:pt x="1016" y="666"/>
                    </a:lnTo>
                    <a:lnTo>
                      <a:pt x="1016" y="0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5" name="Freeform 126">
                <a:extLst>
                  <a:ext uri="{FF2B5EF4-FFF2-40B4-BE49-F238E27FC236}">
                    <a16:creationId xmlns:a16="http://schemas.microsoft.com/office/drawing/2014/main" xmlns="" id="{C5213D50-22BD-AB44-B513-59E0DF79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6" name="Freeform 128">
                <a:extLst>
                  <a:ext uri="{FF2B5EF4-FFF2-40B4-BE49-F238E27FC236}">
                    <a16:creationId xmlns:a16="http://schemas.microsoft.com/office/drawing/2014/main" xmlns="" id="{E6190918-40C5-6145-8D56-1C1841F34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7" name="Freeform 129">
                <a:extLst>
                  <a:ext uri="{FF2B5EF4-FFF2-40B4-BE49-F238E27FC236}">
                    <a16:creationId xmlns:a16="http://schemas.microsoft.com/office/drawing/2014/main" xmlns="" id="{08D79BD6-8F61-4940-842F-1E4DF97A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8" name="Freeform 130">
                <a:extLst>
                  <a:ext uri="{FF2B5EF4-FFF2-40B4-BE49-F238E27FC236}">
                    <a16:creationId xmlns:a16="http://schemas.microsoft.com/office/drawing/2014/main" xmlns="" id="{24A50129-54F0-9641-89F9-37FEC1265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324875"/>
                <a:ext cx="252747" cy="313233"/>
              </a:xfrm>
              <a:custGeom>
                <a:avLst/>
                <a:gdLst>
                  <a:gd name="T0" fmla="*/ 0 w 1032"/>
                  <a:gd name="T1" fmla="*/ 637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7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39" name="Freeform 131">
                <a:extLst>
                  <a:ext uri="{FF2B5EF4-FFF2-40B4-BE49-F238E27FC236}">
                    <a16:creationId xmlns:a16="http://schemas.microsoft.com/office/drawing/2014/main" xmlns="" id="{00C63B73-8801-E541-BDCF-8BF20F5DD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324875"/>
                <a:ext cx="249506" cy="313233"/>
              </a:xfrm>
              <a:custGeom>
                <a:avLst/>
                <a:gdLst>
                  <a:gd name="T0" fmla="*/ 0 w 1017"/>
                  <a:gd name="T1" fmla="*/ 629 h 1277"/>
                  <a:gd name="T2" fmla="*/ 0 w 1017"/>
                  <a:gd name="T3" fmla="*/ 646 h 1277"/>
                  <a:gd name="T4" fmla="*/ 1016 w 1017"/>
                  <a:gd name="T5" fmla="*/ 1276 h 1277"/>
                  <a:gd name="T6" fmla="*/ 1016 w 1017"/>
                  <a:gd name="T7" fmla="*/ 0 h 1277"/>
                  <a:gd name="T8" fmla="*/ 0 w 1017"/>
                  <a:gd name="T9" fmla="*/ 629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7" h="1277">
                    <a:moveTo>
                      <a:pt x="0" y="629"/>
                    </a:moveTo>
                    <a:lnTo>
                      <a:pt x="0" y="646"/>
                    </a:lnTo>
                    <a:lnTo>
                      <a:pt x="1016" y="1276"/>
                    </a:lnTo>
                    <a:lnTo>
                      <a:pt x="1016" y="0"/>
                    </a:lnTo>
                    <a:lnTo>
                      <a:pt x="0" y="6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0" name="Freeform 132">
                <a:extLst>
                  <a:ext uri="{FF2B5EF4-FFF2-40B4-BE49-F238E27FC236}">
                    <a16:creationId xmlns:a16="http://schemas.microsoft.com/office/drawing/2014/main" xmlns="" id="{04675631-98B4-DF43-A9A0-E57BB2A14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1" name="Freeform 135">
                <a:extLst>
                  <a:ext uri="{FF2B5EF4-FFF2-40B4-BE49-F238E27FC236}">
                    <a16:creationId xmlns:a16="http://schemas.microsoft.com/office/drawing/2014/main" xmlns="" id="{7592627F-FB5C-B848-9E68-B82FEE38B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028269"/>
                <a:ext cx="252747" cy="313233"/>
              </a:xfrm>
              <a:custGeom>
                <a:avLst/>
                <a:gdLst>
                  <a:gd name="T0" fmla="*/ 0 w 1032"/>
                  <a:gd name="T1" fmla="*/ 638 h 1277"/>
                  <a:gd name="T2" fmla="*/ 1031 w 1032"/>
                  <a:gd name="T3" fmla="*/ 1276 h 1277"/>
                  <a:gd name="T4" fmla="*/ 1031 w 1032"/>
                  <a:gd name="T5" fmla="*/ 0 h 1277"/>
                  <a:gd name="T6" fmla="*/ 0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0" y="638"/>
                    </a:moveTo>
                    <a:lnTo>
                      <a:pt x="1031" y="1276"/>
                    </a:lnTo>
                    <a:lnTo>
                      <a:pt x="1031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2" name="Freeform 136">
                <a:extLst>
                  <a:ext uri="{FF2B5EF4-FFF2-40B4-BE49-F238E27FC236}">
                    <a16:creationId xmlns:a16="http://schemas.microsoft.com/office/drawing/2014/main" xmlns="" id="{8087CBFD-C70E-0043-A5F2-9FB6EF0AD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3" name="Freeform 140">
                <a:extLst>
                  <a:ext uri="{FF2B5EF4-FFF2-40B4-BE49-F238E27FC236}">
                    <a16:creationId xmlns:a16="http://schemas.microsoft.com/office/drawing/2014/main" xmlns="" id="{91B3FADF-A31D-DF46-99BA-63EC9CE6E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4" name="Freeform 141">
                <a:extLst>
                  <a:ext uri="{FF2B5EF4-FFF2-40B4-BE49-F238E27FC236}">
                    <a16:creationId xmlns:a16="http://schemas.microsoft.com/office/drawing/2014/main" xmlns="" id="{D5169880-FE29-C24E-B787-081E81AE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65172"/>
                <a:ext cx="252747" cy="164177"/>
              </a:xfrm>
              <a:custGeom>
                <a:avLst/>
                <a:gdLst>
                  <a:gd name="T0" fmla="*/ 52 w 1032"/>
                  <a:gd name="T1" fmla="*/ 0 h 671"/>
                  <a:gd name="T2" fmla="*/ 0 w 1032"/>
                  <a:gd name="T3" fmla="*/ 32 h 671"/>
                  <a:gd name="T4" fmla="*/ 1031 w 1032"/>
                  <a:gd name="T5" fmla="*/ 670 h 671"/>
                  <a:gd name="T6" fmla="*/ 1031 w 1032"/>
                  <a:gd name="T7" fmla="*/ 0 h 671"/>
                  <a:gd name="T8" fmla="*/ 52 w 1032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1" y="670"/>
                    </a:lnTo>
                    <a:lnTo>
                      <a:pt x="1031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5" name="Freeform 143">
                <a:extLst>
                  <a:ext uri="{FF2B5EF4-FFF2-40B4-BE49-F238E27FC236}">
                    <a16:creationId xmlns:a16="http://schemas.microsoft.com/office/drawing/2014/main" xmlns="" id="{0EF06BC4-0AFE-5846-91B9-EAD284FEE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6" name="Freeform 146">
                <a:extLst>
                  <a:ext uri="{FF2B5EF4-FFF2-40B4-BE49-F238E27FC236}">
                    <a16:creationId xmlns:a16="http://schemas.microsoft.com/office/drawing/2014/main" xmlns="" id="{BD5984C0-AC48-9641-9201-237ED3A8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1178733"/>
                <a:ext cx="249506" cy="308912"/>
              </a:xfrm>
              <a:custGeom>
                <a:avLst/>
                <a:gdLst>
                  <a:gd name="T0" fmla="*/ 0 w 1017"/>
                  <a:gd name="T1" fmla="*/ 1259 h 1260"/>
                  <a:gd name="T2" fmla="*/ 1016 w 1017"/>
                  <a:gd name="T3" fmla="*/ 630 h 1260"/>
                  <a:gd name="T4" fmla="*/ 0 w 1017"/>
                  <a:gd name="T5" fmla="*/ 0 h 1260"/>
                  <a:gd name="T6" fmla="*/ 0 w 1017"/>
                  <a:gd name="T7" fmla="*/ 1259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0">
                    <a:moveTo>
                      <a:pt x="0" y="1259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5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7" name="Freeform 147">
                <a:extLst>
                  <a:ext uri="{FF2B5EF4-FFF2-40B4-BE49-F238E27FC236}">
                    <a16:creationId xmlns:a16="http://schemas.microsoft.com/office/drawing/2014/main" xmlns="" id="{C85E5E13-BF40-4A43-A8C9-B4D6602E5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8" name="Freeform 149">
                <a:extLst>
                  <a:ext uri="{FF2B5EF4-FFF2-40B4-BE49-F238E27FC236}">
                    <a16:creationId xmlns:a16="http://schemas.microsoft.com/office/drawing/2014/main" xmlns="" id="{DA3FB708-3283-F94E-B4B8-50A7E6E06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872732"/>
                <a:ext cx="252747" cy="313233"/>
              </a:xfrm>
              <a:custGeom>
                <a:avLst/>
                <a:gdLst>
                  <a:gd name="T0" fmla="*/ 1031 w 1032"/>
                  <a:gd name="T1" fmla="*/ 638 h 1277"/>
                  <a:gd name="T2" fmla="*/ 0 w 1032"/>
                  <a:gd name="T3" fmla="*/ 1276 h 1277"/>
                  <a:gd name="T4" fmla="*/ 0 w 1032"/>
                  <a:gd name="T5" fmla="*/ 0 h 1277"/>
                  <a:gd name="T6" fmla="*/ 1031 w 1032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7">
                    <a:moveTo>
                      <a:pt x="1031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49" name="Freeform 150">
                <a:extLst>
                  <a:ext uri="{FF2B5EF4-FFF2-40B4-BE49-F238E27FC236}">
                    <a16:creationId xmlns:a16="http://schemas.microsoft.com/office/drawing/2014/main" xmlns="" id="{899C4C38-AEB3-D94B-8A65-264F964A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0" name="Freeform 156">
                <a:extLst>
                  <a:ext uri="{FF2B5EF4-FFF2-40B4-BE49-F238E27FC236}">
                    <a16:creationId xmlns:a16="http://schemas.microsoft.com/office/drawing/2014/main" xmlns="" id="{D43C373B-93B3-5B47-B028-215BA1326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1" name="Freeform 158">
                <a:extLst>
                  <a:ext uri="{FF2B5EF4-FFF2-40B4-BE49-F238E27FC236}">
                    <a16:creationId xmlns:a16="http://schemas.microsoft.com/office/drawing/2014/main" xmlns="" id="{99189D34-F040-FE48-A3F1-B5985CCA4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2" name="Freeform 161">
                <a:extLst>
                  <a:ext uri="{FF2B5EF4-FFF2-40B4-BE49-F238E27FC236}">
                    <a16:creationId xmlns:a16="http://schemas.microsoft.com/office/drawing/2014/main" xmlns="" id="{F6163559-E4A0-5B41-BF52-21F1D7A7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7983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3" name="Freeform 162">
                <a:extLst>
                  <a:ext uri="{FF2B5EF4-FFF2-40B4-BE49-F238E27FC236}">
                    <a16:creationId xmlns:a16="http://schemas.microsoft.com/office/drawing/2014/main" xmlns="" id="{F881E2EF-0DBE-1241-A67A-D47DB177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9557" y="873813"/>
                <a:ext cx="249506" cy="308912"/>
              </a:xfrm>
              <a:custGeom>
                <a:avLst/>
                <a:gdLst>
                  <a:gd name="T0" fmla="*/ 0 w 1017"/>
                  <a:gd name="T1" fmla="*/ 1260 h 1261"/>
                  <a:gd name="T2" fmla="*/ 1016 w 1017"/>
                  <a:gd name="T3" fmla="*/ 630 h 1261"/>
                  <a:gd name="T4" fmla="*/ 0 w 1017"/>
                  <a:gd name="T5" fmla="*/ 0 h 1261"/>
                  <a:gd name="T6" fmla="*/ 0 w 1017"/>
                  <a:gd name="T7" fmla="*/ 126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7" h="1261">
                    <a:moveTo>
                      <a:pt x="0" y="1260"/>
                    </a:moveTo>
                    <a:lnTo>
                      <a:pt x="1016" y="630"/>
                    </a:lnTo>
                    <a:lnTo>
                      <a:pt x="0" y="0"/>
                    </a:lnTo>
                    <a:lnTo>
                      <a:pt x="0" y="126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4" name="Freeform 163">
                <a:extLst>
                  <a:ext uri="{FF2B5EF4-FFF2-40B4-BE49-F238E27FC236}">
                    <a16:creationId xmlns:a16="http://schemas.microsoft.com/office/drawing/2014/main" xmlns="" id="{24DCE41B-A3B9-B64F-96B0-01568BFBA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3476" y="865171"/>
                <a:ext cx="252747" cy="163097"/>
              </a:xfrm>
              <a:custGeom>
                <a:avLst/>
                <a:gdLst>
                  <a:gd name="T0" fmla="*/ 0 w 1030"/>
                  <a:gd name="T1" fmla="*/ 0 h 667"/>
                  <a:gd name="T2" fmla="*/ 0 w 1030"/>
                  <a:gd name="T3" fmla="*/ 666 h 667"/>
                  <a:gd name="T4" fmla="*/ 1029 w 1030"/>
                  <a:gd name="T5" fmla="*/ 28 h 667"/>
                  <a:gd name="T6" fmla="*/ 985 w 1030"/>
                  <a:gd name="T7" fmla="*/ 0 h 667"/>
                  <a:gd name="T8" fmla="*/ 0 w 1030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9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5" name="Freeform 164">
                <a:extLst>
                  <a:ext uri="{FF2B5EF4-FFF2-40B4-BE49-F238E27FC236}">
                    <a16:creationId xmlns:a16="http://schemas.microsoft.com/office/drawing/2014/main" xmlns="" id="{948858A9-5DA7-634A-837E-71014F46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730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6" name="Freeform 166">
                <a:extLst>
                  <a:ext uri="{FF2B5EF4-FFF2-40B4-BE49-F238E27FC236}">
                    <a16:creationId xmlns:a16="http://schemas.microsoft.com/office/drawing/2014/main" xmlns="" id="{F5768737-B595-8648-B8A7-B96E326A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42" y="1176573"/>
                <a:ext cx="252747" cy="312152"/>
              </a:xfrm>
              <a:custGeom>
                <a:avLst/>
                <a:gdLst>
                  <a:gd name="T0" fmla="*/ 1031 w 1032"/>
                  <a:gd name="T1" fmla="*/ 638 h 1276"/>
                  <a:gd name="T2" fmla="*/ 0 w 1032"/>
                  <a:gd name="T3" fmla="*/ 1275 h 1276"/>
                  <a:gd name="T4" fmla="*/ 0 w 1032"/>
                  <a:gd name="T5" fmla="*/ 0 h 1276"/>
                  <a:gd name="T6" fmla="*/ 1031 w 1032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2" h="1276">
                    <a:moveTo>
                      <a:pt x="1031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1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7" name="Freeform 167">
                <a:extLst>
                  <a:ext uri="{FF2B5EF4-FFF2-40B4-BE49-F238E27FC236}">
                    <a16:creationId xmlns:a16="http://schemas.microsoft.com/office/drawing/2014/main" xmlns="" id="{C3748B7A-188A-4B43-A889-D9FCEC929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176573"/>
                <a:ext cx="252747" cy="312152"/>
              </a:xfrm>
              <a:custGeom>
                <a:avLst/>
                <a:gdLst>
                  <a:gd name="T0" fmla="*/ 0 w 1031"/>
                  <a:gd name="T1" fmla="*/ 638 h 1276"/>
                  <a:gd name="T2" fmla="*/ 1030 w 1031"/>
                  <a:gd name="T3" fmla="*/ 1275 h 1276"/>
                  <a:gd name="T4" fmla="*/ 1030 w 1031"/>
                  <a:gd name="T5" fmla="*/ 0 h 1276"/>
                  <a:gd name="T6" fmla="*/ 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0" y="638"/>
                    </a:moveTo>
                    <a:lnTo>
                      <a:pt x="1030" y="1275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8" name="Freeform 172">
                <a:extLst>
                  <a:ext uri="{FF2B5EF4-FFF2-40B4-BE49-F238E27FC236}">
                    <a16:creationId xmlns:a16="http://schemas.microsoft.com/office/drawing/2014/main" xmlns="" id="{CC1D80B8-A9FA-4C45-B173-D18CC4A46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59" name="Freeform 173">
                <a:extLst>
                  <a:ext uri="{FF2B5EF4-FFF2-40B4-BE49-F238E27FC236}">
                    <a16:creationId xmlns:a16="http://schemas.microsoft.com/office/drawing/2014/main" xmlns="" id="{84B8EF25-6719-8D41-B812-3DE8529D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0" name="Freeform 178">
                <a:extLst>
                  <a:ext uri="{FF2B5EF4-FFF2-40B4-BE49-F238E27FC236}">
                    <a16:creationId xmlns:a16="http://schemas.microsoft.com/office/drawing/2014/main" xmlns="" id="{D3CE2BAA-DAD5-684A-BD0C-4B1CE13194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1" name="Freeform 180">
                <a:extLst>
                  <a:ext uri="{FF2B5EF4-FFF2-40B4-BE49-F238E27FC236}">
                    <a16:creationId xmlns:a16="http://schemas.microsoft.com/office/drawing/2014/main" xmlns="" id="{F1E1C14F-7B8E-FA46-8990-6895BC6A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72732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2" name="Freeform 181">
                <a:extLst>
                  <a:ext uri="{FF2B5EF4-FFF2-40B4-BE49-F238E27FC236}">
                    <a16:creationId xmlns:a16="http://schemas.microsoft.com/office/drawing/2014/main" xmlns="" id="{80F14241-3EF0-7A48-BDA9-8BD1370A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72732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3" name="Freeform 182">
                <a:extLst>
                  <a:ext uri="{FF2B5EF4-FFF2-40B4-BE49-F238E27FC236}">
                    <a16:creationId xmlns:a16="http://schemas.microsoft.com/office/drawing/2014/main" xmlns="" id="{38788789-C775-2446-A668-AE1669EC1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65171"/>
                <a:ext cx="252747" cy="163097"/>
              </a:xfrm>
              <a:custGeom>
                <a:avLst/>
                <a:gdLst>
                  <a:gd name="T0" fmla="*/ 45 w 1031"/>
                  <a:gd name="T1" fmla="*/ 0 h 667"/>
                  <a:gd name="T2" fmla="*/ 0 w 1031"/>
                  <a:gd name="T3" fmla="*/ 28 h 667"/>
                  <a:gd name="T4" fmla="*/ 1030 w 1031"/>
                  <a:gd name="T5" fmla="*/ 666 h 667"/>
                  <a:gd name="T6" fmla="*/ 1030 w 1031"/>
                  <a:gd name="T7" fmla="*/ 0 h 667"/>
                  <a:gd name="T8" fmla="*/ 45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45" y="0"/>
                    </a:moveTo>
                    <a:lnTo>
                      <a:pt x="0" y="28"/>
                    </a:lnTo>
                    <a:lnTo>
                      <a:pt x="1030" y="666"/>
                    </a:lnTo>
                    <a:lnTo>
                      <a:pt x="1030" y="0"/>
                    </a:lnTo>
                    <a:lnTo>
                      <a:pt x="45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4" name="Freeform 184">
                <a:extLst>
                  <a:ext uri="{FF2B5EF4-FFF2-40B4-BE49-F238E27FC236}">
                    <a16:creationId xmlns:a16="http://schemas.microsoft.com/office/drawing/2014/main" xmlns="" id="{76127273-D27C-EF43-8B5D-5BDD4E59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324875"/>
                <a:ext cx="252747" cy="313233"/>
              </a:xfrm>
              <a:custGeom>
                <a:avLst/>
                <a:gdLst>
                  <a:gd name="T0" fmla="*/ 0 w 1031"/>
                  <a:gd name="T1" fmla="*/ 637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7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5" name="Freeform 185">
                <a:extLst>
                  <a:ext uri="{FF2B5EF4-FFF2-40B4-BE49-F238E27FC236}">
                    <a16:creationId xmlns:a16="http://schemas.microsoft.com/office/drawing/2014/main" xmlns="" id="{39CCFDE6-CAB5-7A40-9718-E31B7536D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176573"/>
                <a:ext cx="251667" cy="312152"/>
              </a:xfrm>
              <a:custGeom>
                <a:avLst/>
                <a:gdLst>
                  <a:gd name="T0" fmla="*/ 0 w 1029"/>
                  <a:gd name="T1" fmla="*/ 638 h 1276"/>
                  <a:gd name="T2" fmla="*/ 1028 w 1029"/>
                  <a:gd name="T3" fmla="*/ 1275 h 1276"/>
                  <a:gd name="T4" fmla="*/ 1028 w 1029"/>
                  <a:gd name="T5" fmla="*/ 0 h 1276"/>
                  <a:gd name="T6" fmla="*/ 0 w 1029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6">
                    <a:moveTo>
                      <a:pt x="0" y="638"/>
                    </a:moveTo>
                    <a:lnTo>
                      <a:pt x="1028" y="1275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6" name="Freeform 189">
                <a:extLst>
                  <a:ext uri="{FF2B5EF4-FFF2-40B4-BE49-F238E27FC236}">
                    <a16:creationId xmlns:a16="http://schemas.microsoft.com/office/drawing/2014/main" xmlns="" id="{2DD03305-D050-2F42-BE90-F54EAD5F4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7" name="Freeform 190">
                <a:extLst>
                  <a:ext uri="{FF2B5EF4-FFF2-40B4-BE49-F238E27FC236}">
                    <a16:creationId xmlns:a16="http://schemas.microsoft.com/office/drawing/2014/main" xmlns="" id="{9285F056-5ED4-F144-A92F-CE7AD1352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028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8" name="Freeform 195">
                <a:extLst>
                  <a:ext uri="{FF2B5EF4-FFF2-40B4-BE49-F238E27FC236}">
                    <a16:creationId xmlns:a16="http://schemas.microsoft.com/office/drawing/2014/main" xmlns="" id="{04A3D433-7B84-0341-A45B-2B9DAA7E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176573"/>
                <a:ext cx="252747" cy="312152"/>
              </a:xfrm>
              <a:custGeom>
                <a:avLst/>
                <a:gdLst>
                  <a:gd name="T0" fmla="*/ 0 w 1030"/>
                  <a:gd name="T1" fmla="*/ 638 h 1276"/>
                  <a:gd name="T2" fmla="*/ 1029 w 1030"/>
                  <a:gd name="T3" fmla="*/ 1275 h 1276"/>
                  <a:gd name="T4" fmla="*/ 1029 w 1030"/>
                  <a:gd name="T5" fmla="*/ 0 h 1276"/>
                  <a:gd name="T6" fmla="*/ 0 w 1030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6">
                    <a:moveTo>
                      <a:pt x="0" y="638"/>
                    </a:moveTo>
                    <a:lnTo>
                      <a:pt x="1029" y="1275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69" name="Freeform 196">
                <a:extLst>
                  <a:ext uri="{FF2B5EF4-FFF2-40B4-BE49-F238E27FC236}">
                    <a16:creationId xmlns:a16="http://schemas.microsoft.com/office/drawing/2014/main" xmlns="" id="{4D9A5050-04D3-8141-9D70-D042F0E24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72732"/>
                <a:ext cx="251667" cy="313233"/>
              </a:xfrm>
              <a:custGeom>
                <a:avLst/>
                <a:gdLst>
                  <a:gd name="T0" fmla="*/ 0 w 1029"/>
                  <a:gd name="T1" fmla="*/ 638 h 1277"/>
                  <a:gd name="T2" fmla="*/ 1028 w 1029"/>
                  <a:gd name="T3" fmla="*/ 1276 h 1277"/>
                  <a:gd name="T4" fmla="*/ 1028 w 1029"/>
                  <a:gd name="T5" fmla="*/ 0 h 1277"/>
                  <a:gd name="T6" fmla="*/ 0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0" y="638"/>
                    </a:moveTo>
                    <a:lnTo>
                      <a:pt x="1028" y="1276"/>
                    </a:lnTo>
                    <a:lnTo>
                      <a:pt x="1028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0" name="Freeform 197">
                <a:extLst>
                  <a:ext uri="{FF2B5EF4-FFF2-40B4-BE49-F238E27FC236}">
                    <a16:creationId xmlns:a16="http://schemas.microsoft.com/office/drawing/2014/main" xmlns="" id="{5EF3AEFB-655B-9244-8712-28657A9B4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65172"/>
                <a:ext cx="252747" cy="164177"/>
              </a:xfrm>
              <a:custGeom>
                <a:avLst/>
                <a:gdLst>
                  <a:gd name="T0" fmla="*/ 52 w 1031"/>
                  <a:gd name="T1" fmla="*/ 0 h 671"/>
                  <a:gd name="T2" fmla="*/ 0 w 1031"/>
                  <a:gd name="T3" fmla="*/ 32 h 671"/>
                  <a:gd name="T4" fmla="*/ 1030 w 1031"/>
                  <a:gd name="T5" fmla="*/ 670 h 671"/>
                  <a:gd name="T6" fmla="*/ 1030 w 1031"/>
                  <a:gd name="T7" fmla="*/ 0 h 671"/>
                  <a:gd name="T8" fmla="*/ 52 w 1031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1">
                    <a:moveTo>
                      <a:pt x="52" y="0"/>
                    </a:moveTo>
                    <a:lnTo>
                      <a:pt x="0" y="32"/>
                    </a:lnTo>
                    <a:lnTo>
                      <a:pt x="1030" y="670"/>
                    </a:lnTo>
                    <a:lnTo>
                      <a:pt x="1030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1" name="Freeform 199">
                <a:extLst>
                  <a:ext uri="{FF2B5EF4-FFF2-40B4-BE49-F238E27FC236}">
                    <a16:creationId xmlns:a16="http://schemas.microsoft.com/office/drawing/2014/main" xmlns="" id="{4E07F530-8FE9-244E-91B4-7EDC0556A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028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2" name="Freeform 203">
                <a:extLst>
                  <a:ext uri="{FF2B5EF4-FFF2-40B4-BE49-F238E27FC236}">
                    <a16:creationId xmlns:a16="http://schemas.microsoft.com/office/drawing/2014/main" xmlns="" id="{94E525AB-CE1B-BF41-8216-058DC70F3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3" name="Freeform 204">
                <a:extLst>
                  <a:ext uri="{FF2B5EF4-FFF2-40B4-BE49-F238E27FC236}">
                    <a16:creationId xmlns:a16="http://schemas.microsoft.com/office/drawing/2014/main" xmlns="" id="{817038A2-85BB-E74F-A020-76412CD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xmlns="" id="{8360EA10-8D68-244D-B2B6-A9193E787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5" name="Freeform 74">
                <a:extLst>
                  <a:ext uri="{FF2B5EF4-FFF2-40B4-BE49-F238E27FC236}">
                    <a16:creationId xmlns:a16="http://schemas.microsoft.com/office/drawing/2014/main" xmlns="" id="{A3853655-23EC-D443-866D-3299D395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1324875"/>
                <a:ext cx="252747" cy="313233"/>
              </a:xfrm>
              <a:custGeom>
                <a:avLst/>
                <a:gdLst>
                  <a:gd name="T0" fmla="*/ 1030 w 1031"/>
                  <a:gd name="T1" fmla="*/ 637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6" name="Freeform 213">
                <a:extLst>
                  <a:ext uri="{FF2B5EF4-FFF2-40B4-BE49-F238E27FC236}">
                    <a16:creationId xmlns:a16="http://schemas.microsoft.com/office/drawing/2014/main" xmlns="" id="{547E9915-854A-CE44-A758-2FC040FA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324875"/>
                <a:ext cx="251667" cy="313233"/>
              </a:xfrm>
              <a:custGeom>
                <a:avLst/>
                <a:gdLst>
                  <a:gd name="T0" fmla="*/ 1028 w 1029"/>
                  <a:gd name="T1" fmla="*/ 637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7" name="Freeform 216">
                <a:extLst>
                  <a:ext uri="{FF2B5EF4-FFF2-40B4-BE49-F238E27FC236}">
                    <a16:creationId xmlns:a16="http://schemas.microsoft.com/office/drawing/2014/main" xmlns="" id="{58BCCE77-3047-C94A-8C94-86BBAE382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1028269"/>
                <a:ext cx="251667" cy="313233"/>
              </a:xfrm>
              <a:custGeom>
                <a:avLst/>
                <a:gdLst>
                  <a:gd name="T0" fmla="*/ 1028 w 1029"/>
                  <a:gd name="T1" fmla="*/ 638 h 1277"/>
                  <a:gd name="T2" fmla="*/ 0 w 1029"/>
                  <a:gd name="T3" fmla="*/ 1276 h 1277"/>
                  <a:gd name="T4" fmla="*/ 0 w 1029"/>
                  <a:gd name="T5" fmla="*/ 0 h 1277"/>
                  <a:gd name="T6" fmla="*/ 1028 w 1029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9" h="1277">
                    <a:moveTo>
                      <a:pt x="1028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8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78" name="Freeform 221">
                <a:extLst>
                  <a:ext uri="{FF2B5EF4-FFF2-40B4-BE49-F238E27FC236}">
                    <a16:creationId xmlns:a16="http://schemas.microsoft.com/office/drawing/2014/main" xmlns="" id="{01EE9AE4-1A0F-6443-BCCE-EF7ED4735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028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79" name="Freeform 222">
                <a:extLst>
                  <a:ext uri="{FF2B5EF4-FFF2-40B4-BE49-F238E27FC236}">
                    <a16:creationId xmlns:a16="http://schemas.microsoft.com/office/drawing/2014/main" xmlns="" id="{4C65C8D8-FE61-184E-808B-B47C65ECC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302" y="865171"/>
                <a:ext cx="252747" cy="163097"/>
              </a:xfrm>
              <a:custGeom>
                <a:avLst/>
                <a:gdLst>
                  <a:gd name="T0" fmla="*/ 0 w 1031"/>
                  <a:gd name="T1" fmla="*/ 0 h 667"/>
                  <a:gd name="T2" fmla="*/ 0 w 1031"/>
                  <a:gd name="T3" fmla="*/ 666 h 667"/>
                  <a:gd name="T4" fmla="*/ 1030 w 1031"/>
                  <a:gd name="T5" fmla="*/ 28 h 667"/>
                  <a:gd name="T6" fmla="*/ 985 w 1031"/>
                  <a:gd name="T7" fmla="*/ 0 h 667"/>
                  <a:gd name="T8" fmla="*/ 0 w 1031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30" y="28"/>
                    </a:lnTo>
                    <a:lnTo>
                      <a:pt x="98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0" name="Freeform 223">
                <a:extLst>
                  <a:ext uri="{FF2B5EF4-FFF2-40B4-BE49-F238E27FC236}">
                    <a16:creationId xmlns:a16="http://schemas.microsoft.com/office/drawing/2014/main" xmlns="" id="{586905E1-FFFE-6344-98FA-6895B1D5C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556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1" name="Freeform 224">
                <a:extLst>
                  <a:ext uri="{FF2B5EF4-FFF2-40B4-BE49-F238E27FC236}">
                    <a16:creationId xmlns:a16="http://schemas.microsoft.com/office/drawing/2014/main" xmlns="" id="{4D640E60-54DA-0B40-93FE-9F806213A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6715" y="865171"/>
                <a:ext cx="251667" cy="163097"/>
              </a:xfrm>
              <a:custGeom>
                <a:avLst/>
                <a:gdLst>
                  <a:gd name="T0" fmla="*/ 0 w 1029"/>
                  <a:gd name="T1" fmla="*/ 0 h 667"/>
                  <a:gd name="T2" fmla="*/ 0 w 1029"/>
                  <a:gd name="T3" fmla="*/ 666 h 667"/>
                  <a:gd name="T4" fmla="*/ 1028 w 1029"/>
                  <a:gd name="T5" fmla="*/ 28 h 667"/>
                  <a:gd name="T6" fmla="*/ 983 w 1029"/>
                  <a:gd name="T7" fmla="*/ 0 h 667"/>
                  <a:gd name="T8" fmla="*/ 0 w 1029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9" h="667">
                    <a:moveTo>
                      <a:pt x="0" y="0"/>
                    </a:moveTo>
                    <a:lnTo>
                      <a:pt x="0" y="666"/>
                    </a:lnTo>
                    <a:lnTo>
                      <a:pt x="1028" y="28"/>
                    </a:lnTo>
                    <a:lnTo>
                      <a:pt x="98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2" name="Freeform 225">
                <a:extLst>
                  <a:ext uri="{FF2B5EF4-FFF2-40B4-BE49-F238E27FC236}">
                    <a16:creationId xmlns:a16="http://schemas.microsoft.com/office/drawing/2014/main" xmlns="" id="{8584720D-8E79-C841-9272-4F81C8C94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968" y="87273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3" name="Freeform 227">
                <a:extLst>
                  <a:ext uri="{FF2B5EF4-FFF2-40B4-BE49-F238E27FC236}">
                    <a16:creationId xmlns:a16="http://schemas.microsoft.com/office/drawing/2014/main" xmlns="" id="{C4C4AB0A-40A7-874E-AD10-E6D490E12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382" y="1176573"/>
                <a:ext cx="252747" cy="312152"/>
              </a:xfrm>
              <a:custGeom>
                <a:avLst/>
                <a:gdLst>
                  <a:gd name="T0" fmla="*/ 1030 w 1031"/>
                  <a:gd name="T1" fmla="*/ 638 h 1276"/>
                  <a:gd name="T2" fmla="*/ 0 w 1031"/>
                  <a:gd name="T3" fmla="*/ 1275 h 1276"/>
                  <a:gd name="T4" fmla="*/ 0 w 1031"/>
                  <a:gd name="T5" fmla="*/ 0 h 1276"/>
                  <a:gd name="T6" fmla="*/ 1030 w 1031"/>
                  <a:gd name="T7" fmla="*/ 638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6">
                    <a:moveTo>
                      <a:pt x="1030" y="638"/>
                    </a:moveTo>
                    <a:lnTo>
                      <a:pt x="0" y="1275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4" name="Freeform 228">
                <a:extLst>
                  <a:ext uri="{FF2B5EF4-FFF2-40B4-BE49-F238E27FC236}">
                    <a16:creationId xmlns:a16="http://schemas.microsoft.com/office/drawing/2014/main" xmlns="" id="{34E4BB9D-F3BB-8340-A8FD-CB211970C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865172"/>
                <a:ext cx="252747" cy="164177"/>
              </a:xfrm>
              <a:custGeom>
                <a:avLst/>
                <a:gdLst>
                  <a:gd name="T0" fmla="*/ 0 w 1030"/>
                  <a:gd name="T1" fmla="*/ 0 h 671"/>
                  <a:gd name="T2" fmla="*/ 0 w 1030"/>
                  <a:gd name="T3" fmla="*/ 670 h 671"/>
                  <a:gd name="T4" fmla="*/ 1029 w 1030"/>
                  <a:gd name="T5" fmla="*/ 32 h 671"/>
                  <a:gd name="T6" fmla="*/ 977 w 1030"/>
                  <a:gd name="T7" fmla="*/ 0 h 671"/>
                  <a:gd name="T8" fmla="*/ 0 w 1030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1">
                    <a:moveTo>
                      <a:pt x="0" y="0"/>
                    </a:moveTo>
                    <a:lnTo>
                      <a:pt x="0" y="670"/>
                    </a:lnTo>
                    <a:lnTo>
                      <a:pt x="1029" y="32"/>
                    </a:lnTo>
                    <a:lnTo>
                      <a:pt x="97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5" name="Freeform 230">
                <a:extLst>
                  <a:ext uri="{FF2B5EF4-FFF2-40B4-BE49-F238E27FC236}">
                    <a16:creationId xmlns:a16="http://schemas.microsoft.com/office/drawing/2014/main" xmlns="" id="{9F225E93-5B65-544A-A2CF-45FF2D52D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889" y="1324875"/>
                <a:ext cx="252747" cy="313233"/>
              </a:xfrm>
              <a:custGeom>
                <a:avLst/>
                <a:gdLst>
                  <a:gd name="T0" fmla="*/ 1029 w 1030"/>
                  <a:gd name="T1" fmla="*/ 637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7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6" name="Freeform 267">
                <a:extLst>
                  <a:ext uri="{FF2B5EF4-FFF2-40B4-BE49-F238E27FC236}">
                    <a16:creationId xmlns:a16="http://schemas.microsoft.com/office/drawing/2014/main" xmlns="" id="{CFB2E4DD-1E91-6C4B-A40A-9636F8D0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7" name="Freeform 271">
                <a:extLst>
                  <a:ext uri="{FF2B5EF4-FFF2-40B4-BE49-F238E27FC236}">
                    <a16:creationId xmlns:a16="http://schemas.microsoft.com/office/drawing/2014/main" xmlns="" id="{84776430-7B99-C44B-9574-D78E7A3AA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03042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8" name="Freeform 272">
                <a:extLst>
                  <a:ext uri="{FF2B5EF4-FFF2-40B4-BE49-F238E27FC236}">
                    <a16:creationId xmlns:a16="http://schemas.microsoft.com/office/drawing/2014/main" xmlns="" id="{6F3FC123-DA33-914C-B294-AFB4363E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65172"/>
                <a:ext cx="252747" cy="165257"/>
              </a:xfrm>
              <a:custGeom>
                <a:avLst/>
                <a:gdLst>
                  <a:gd name="T0" fmla="*/ 56 w 1030"/>
                  <a:gd name="T1" fmla="*/ 0 h 674"/>
                  <a:gd name="T2" fmla="*/ 0 w 1030"/>
                  <a:gd name="T3" fmla="*/ 35 h 674"/>
                  <a:gd name="T4" fmla="*/ 1029 w 1030"/>
                  <a:gd name="T5" fmla="*/ 673 h 674"/>
                  <a:gd name="T6" fmla="*/ 1029 w 1030"/>
                  <a:gd name="T7" fmla="*/ 0 h 674"/>
                  <a:gd name="T8" fmla="*/ 56 w 1030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4">
                    <a:moveTo>
                      <a:pt x="56" y="0"/>
                    </a:moveTo>
                    <a:lnTo>
                      <a:pt x="0" y="35"/>
                    </a:lnTo>
                    <a:lnTo>
                      <a:pt x="1029" y="673"/>
                    </a:lnTo>
                    <a:lnTo>
                      <a:pt x="1029" y="0"/>
                    </a:lnTo>
                    <a:lnTo>
                      <a:pt x="5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89" name="Freeform 278">
                <a:extLst>
                  <a:ext uri="{FF2B5EF4-FFF2-40B4-BE49-F238E27FC236}">
                    <a16:creationId xmlns:a16="http://schemas.microsoft.com/office/drawing/2014/main" xmlns="" id="{6D68A71B-E9E5-1447-9EB3-5368B881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0" name="Freeform 279">
                <a:extLst>
                  <a:ext uri="{FF2B5EF4-FFF2-40B4-BE49-F238E27FC236}">
                    <a16:creationId xmlns:a16="http://schemas.microsoft.com/office/drawing/2014/main" xmlns="" id="{04AF7653-0A7E-6F47-AF58-C817F6DBA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65172"/>
                <a:ext cx="252747" cy="165257"/>
              </a:xfrm>
              <a:custGeom>
                <a:avLst/>
                <a:gdLst>
                  <a:gd name="T0" fmla="*/ 57 w 1031"/>
                  <a:gd name="T1" fmla="*/ 0 h 674"/>
                  <a:gd name="T2" fmla="*/ 0 w 1031"/>
                  <a:gd name="T3" fmla="*/ 35 h 674"/>
                  <a:gd name="T4" fmla="*/ 1030 w 1031"/>
                  <a:gd name="T5" fmla="*/ 673 h 674"/>
                  <a:gd name="T6" fmla="*/ 1030 w 1031"/>
                  <a:gd name="T7" fmla="*/ 0 h 674"/>
                  <a:gd name="T8" fmla="*/ 57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57" y="0"/>
                    </a:moveTo>
                    <a:lnTo>
                      <a:pt x="0" y="35"/>
                    </a:lnTo>
                    <a:lnTo>
                      <a:pt x="1030" y="673"/>
                    </a:lnTo>
                    <a:lnTo>
                      <a:pt x="1030" y="0"/>
                    </a:lnTo>
                    <a:lnTo>
                      <a:pt x="5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1" name="Freeform 280">
                <a:extLst>
                  <a:ext uri="{FF2B5EF4-FFF2-40B4-BE49-F238E27FC236}">
                    <a16:creationId xmlns:a16="http://schemas.microsoft.com/office/drawing/2014/main" xmlns="" id="{1F77933A-2419-DB49-A057-981206C3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33426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2" name="Freeform 281">
                <a:extLst>
                  <a:ext uri="{FF2B5EF4-FFF2-40B4-BE49-F238E27FC236}">
                    <a16:creationId xmlns:a16="http://schemas.microsoft.com/office/drawing/2014/main" xmlns="" id="{491D0F9E-448C-BB44-BDDB-671CEED07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334269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3" name="Freeform 282">
                <a:extLst>
                  <a:ext uri="{FF2B5EF4-FFF2-40B4-BE49-F238E27FC236}">
                    <a16:creationId xmlns:a16="http://schemas.microsoft.com/office/drawing/2014/main" xmlns="" id="{D38DE738-8D5B-A645-924F-8994D2C57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185965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4" name="Freeform 285">
                <a:extLst>
                  <a:ext uri="{FF2B5EF4-FFF2-40B4-BE49-F238E27FC236}">
                    <a16:creationId xmlns:a16="http://schemas.microsoft.com/office/drawing/2014/main" xmlns="" id="{CFBCABBB-96DD-8C46-9986-030EAC3D5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5" name="Freeform 286">
                <a:extLst>
                  <a:ext uri="{FF2B5EF4-FFF2-40B4-BE49-F238E27FC236}">
                    <a16:creationId xmlns:a16="http://schemas.microsoft.com/office/drawing/2014/main" xmlns="" id="{2A73EDA5-98E3-C54E-A44E-26D4149E8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030429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6" name="Freeform 289">
                <a:extLst>
                  <a:ext uri="{FF2B5EF4-FFF2-40B4-BE49-F238E27FC236}">
                    <a16:creationId xmlns:a16="http://schemas.microsoft.com/office/drawing/2014/main" xmlns="" id="{A489936F-8A84-4845-8E97-79A7CE214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73813"/>
                <a:ext cx="252747" cy="313233"/>
              </a:xfrm>
              <a:custGeom>
                <a:avLst/>
                <a:gdLst>
                  <a:gd name="T0" fmla="*/ 0 w 1031"/>
                  <a:gd name="T1" fmla="*/ 638 h 1277"/>
                  <a:gd name="T2" fmla="*/ 1030 w 1031"/>
                  <a:gd name="T3" fmla="*/ 1276 h 1277"/>
                  <a:gd name="T4" fmla="*/ 1030 w 1031"/>
                  <a:gd name="T5" fmla="*/ 0 h 1277"/>
                  <a:gd name="T6" fmla="*/ 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0" y="638"/>
                    </a:moveTo>
                    <a:lnTo>
                      <a:pt x="1030" y="1276"/>
                    </a:lnTo>
                    <a:lnTo>
                      <a:pt x="1030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7" name="Freeform 290">
                <a:extLst>
                  <a:ext uri="{FF2B5EF4-FFF2-40B4-BE49-F238E27FC236}">
                    <a16:creationId xmlns:a16="http://schemas.microsoft.com/office/drawing/2014/main" xmlns="" id="{8EE66092-4BE7-3241-964C-7C9F4CCC7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65172"/>
                <a:ext cx="252747" cy="166337"/>
              </a:xfrm>
              <a:custGeom>
                <a:avLst/>
                <a:gdLst>
                  <a:gd name="T0" fmla="*/ 63 w 1031"/>
                  <a:gd name="T1" fmla="*/ 0 h 678"/>
                  <a:gd name="T2" fmla="*/ 0 w 1031"/>
                  <a:gd name="T3" fmla="*/ 39 h 678"/>
                  <a:gd name="T4" fmla="*/ 1030 w 1031"/>
                  <a:gd name="T5" fmla="*/ 677 h 678"/>
                  <a:gd name="T6" fmla="*/ 1030 w 1031"/>
                  <a:gd name="T7" fmla="*/ 0 h 678"/>
                  <a:gd name="T8" fmla="*/ 63 w 1031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8">
                    <a:moveTo>
                      <a:pt x="63" y="0"/>
                    </a:moveTo>
                    <a:lnTo>
                      <a:pt x="0" y="39"/>
                    </a:lnTo>
                    <a:lnTo>
                      <a:pt x="1030" y="677"/>
                    </a:lnTo>
                    <a:lnTo>
                      <a:pt x="1030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8" name="Freeform 292">
                <a:extLst>
                  <a:ext uri="{FF2B5EF4-FFF2-40B4-BE49-F238E27FC236}">
                    <a16:creationId xmlns:a16="http://schemas.microsoft.com/office/drawing/2014/main" xmlns="" id="{109DBE25-3E07-774C-BEBE-2859B615F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99" name="Freeform 297">
                <a:extLst>
                  <a:ext uri="{FF2B5EF4-FFF2-40B4-BE49-F238E27FC236}">
                    <a16:creationId xmlns:a16="http://schemas.microsoft.com/office/drawing/2014/main" xmlns="" id="{B96C6F8A-039A-D54E-89B6-EC3F04B47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1185965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0" name="Freeform 298">
                <a:extLst>
                  <a:ext uri="{FF2B5EF4-FFF2-40B4-BE49-F238E27FC236}">
                    <a16:creationId xmlns:a16="http://schemas.microsoft.com/office/drawing/2014/main" xmlns="" id="{58DEEE96-1F60-1248-BF5A-39C92D680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1" name="Freeform 300">
                <a:extLst>
                  <a:ext uri="{FF2B5EF4-FFF2-40B4-BE49-F238E27FC236}">
                    <a16:creationId xmlns:a16="http://schemas.microsoft.com/office/drawing/2014/main" xmlns="" id="{27F82557-EF4E-E94B-848D-77F11D73A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874892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2" name="Freeform 301">
                <a:extLst>
                  <a:ext uri="{FF2B5EF4-FFF2-40B4-BE49-F238E27FC236}">
                    <a16:creationId xmlns:a16="http://schemas.microsoft.com/office/drawing/2014/main" xmlns="" id="{C80DF605-2F23-4C4D-9AE2-1DAB6CD97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3" name="Freeform 307">
                <a:extLst>
                  <a:ext uri="{FF2B5EF4-FFF2-40B4-BE49-F238E27FC236}">
                    <a16:creationId xmlns:a16="http://schemas.microsoft.com/office/drawing/2014/main" xmlns="" id="{D867ABD3-4EB8-6246-B676-CC3BFA37D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33426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4" name="Freeform 309">
                <a:extLst>
                  <a:ext uri="{FF2B5EF4-FFF2-40B4-BE49-F238E27FC236}">
                    <a16:creationId xmlns:a16="http://schemas.microsoft.com/office/drawing/2014/main" xmlns="" id="{7C440CD2-C9BC-AE4E-BD4A-904D78895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1030429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 dirty="0"/>
              </a:p>
            </p:txBody>
          </p:sp>
          <p:sp>
            <p:nvSpPr>
              <p:cNvPr id="105" name="Freeform 312">
                <a:extLst>
                  <a:ext uri="{FF2B5EF4-FFF2-40B4-BE49-F238E27FC236}">
                    <a16:creationId xmlns:a16="http://schemas.microsoft.com/office/drawing/2014/main" xmlns="" id="{59BDFB5C-A059-B647-B3A0-99EE292C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7207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4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6" name="Freeform 313">
                <a:extLst>
                  <a:ext uri="{FF2B5EF4-FFF2-40B4-BE49-F238E27FC236}">
                    <a16:creationId xmlns:a16="http://schemas.microsoft.com/office/drawing/2014/main" xmlns="" id="{8986D50B-A1F4-3F4A-96B0-04645EC98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5541" y="873813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7" name="Freeform 314">
                <a:extLst>
                  <a:ext uri="{FF2B5EF4-FFF2-40B4-BE49-F238E27FC236}">
                    <a16:creationId xmlns:a16="http://schemas.microsoft.com/office/drawing/2014/main" xmlns="" id="{916F330A-888C-7145-9A4A-970C98427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1620" y="865172"/>
                <a:ext cx="252747" cy="165257"/>
              </a:xfrm>
              <a:custGeom>
                <a:avLst/>
                <a:gdLst>
                  <a:gd name="T0" fmla="*/ 0 w 1031"/>
                  <a:gd name="T1" fmla="*/ 0 h 674"/>
                  <a:gd name="T2" fmla="*/ 0 w 1031"/>
                  <a:gd name="T3" fmla="*/ 673 h 674"/>
                  <a:gd name="T4" fmla="*/ 1030 w 1031"/>
                  <a:gd name="T5" fmla="*/ 35 h 674"/>
                  <a:gd name="T6" fmla="*/ 973 w 1031"/>
                  <a:gd name="T7" fmla="*/ 0 h 674"/>
                  <a:gd name="T8" fmla="*/ 0 w 1031"/>
                  <a:gd name="T9" fmla="*/ 0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1" h="674">
                    <a:moveTo>
                      <a:pt x="0" y="0"/>
                    </a:moveTo>
                    <a:lnTo>
                      <a:pt x="0" y="673"/>
                    </a:lnTo>
                    <a:lnTo>
                      <a:pt x="1030" y="35"/>
                    </a:lnTo>
                    <a:lnTo>
                      <a:pt x="973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8" name="Freeform 315">
                <a:extLst>
                  <a:ext uri="{FF2B5EF4-FFF2-40B4-BE49-F238E27FC236}">
                    <a16:creationId xmlns:a16="http://schemas.microsoft.com/office/drawing/2014/main" xmlns="" id="{46B5A08B-A56D-CD44-A06F-BD45D34B5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954" y="873813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09" name="Freeform 317">
                <a:extLst>
                  <a:ext uri="{FF2B5EF4-FFF2-40B4-BE49-F238E27FC236}">
                    <a16:creationId xmlns:a16="http://schemas.microsoft.com/office/drawing/2014/main" xmlns="" id="{7FEA9269-482C-434F-89D1-BFFF2D11E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4367" y="1185965"/>
                <a:ext cx="252747" cy="313233"/>
              </a:xfrm>
              <a:custGeom>
                <a:avLst/>
                <a:gdLst>
                  <a:gd name="T0" fmla="*/ 1030 w 1031"/>
                  <a:gd name="T1" fmla="*/ 638 h 1277"/>
                  <a:gd name="T2" fmla="*/ 0 w 1031"/>
                  <a:gd name="T3" fmla="*/ 1276 h 1277"/>
                  <a:gd name="T4" fmla="*/ 0 w 1031"/>
                  <a:gd name="T5" fmla="*/ 0 h 1277"/>
                  <a:gd name="T6" fmla="*/ 1030 w 1031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1" h="1277">
                    <a:moveTo>
                      <a:pt x="1030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3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0" name="Freeform 318">
                <a:extLst>
                  <a:ext uri="{FF2B5EF4-FFF2-40B4-BE49-F238E27FC236}">
                    <a16:creationId xmlns:a16="http://schemas.microsoft.com/office/drawing/2014/main" xmlns="" id="{CD2A4AA1-6C47-6D42-90B5-27A8C6C3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73813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1" name="Freeform 322">
                <a:extLst>
                  <a:ext uri="{FF2B5EF4-FFF2-40B4-BE49-F238E27FC236}">
                    <a16:creationId xmlns:a16="http://schemas.microsoft.com/office/drawing/2014/main" xmlns="" id="{93F64C18-886D-9C4C-BE9D-C5A01A0C0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185965"/>
                <a:ext cx="252747" cy="313233"/>
              </a:xfrm>
              <a:custGeom>
                <a:avLst/>
                <a:gdLst>
                  <a:gd name="T0" fmla="*/ 0 w 1030"/>
                  <a:gd name="T1" fmla="*/ 638 h 1277"/>
                  <a:gd name="T2" fmla="*/ 1029 w 1030"/>
                  <a:gd name="T3" fmla="*/ 1276 h 1277"/>
                  <a:gd name="T4" fmla="*/ 1029 w 1030"/>
                  <a:gd name="T5" fmla="*/ 0 h 1277"/>
                  <a:gd name="T6" fmla="*/ 0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0" y="638"/>
                    </a:moveTo>
                    <a:lnTo>
                      <a:pt x="1029" y="1276"/>
                    </a:lnTo>
                    <a:lnTo>
                      <a:pt x="1029" y="0"/>
                    </a:lnTo>
                    <a:lnTo>
                      <a:pt x="0" y="638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2" name="Freeform 325">
                <a:extLst>
                  <a:ext uri="{FF2B5EF4-FFF2-40B4-BE49-F238E27FC236}">
                    <a16:creationId xmlns:a16="http://schemas.microsoft.com/office/drawing/2014/main" xmlns="" id="{D7728368-9DA6-0A46-AC70-B7551371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03042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3" name="Freeform 326">
                <a:extLst>
                  <a:ext uri="{FF2B5EF4-FFF2-40B4-BE49-F238E27FC236}">
                    <a16:creationId xmlns:a16="http://schemas.microsoft.com/office/drawing/2014/main" xmlns="" id="{A7743AA1-E788-A840-BC36-B89EEDD18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865172"/>
                <a:ext cx="252747" cy="166337"/>
              </a:xfrm>
              <a:custGeom>
                <a:avLst/>
                <a:gdLst>
                  <a:gd name="T0" fmla="*/ 0 w 1030"/>
                  <a:gd name="T1" fmla="*/ 0 h 678"/>
                  <a:gd name="T2" fmla="*/ 0 w 1030"/>
                  <a:gd name="T3" fmla="*/ 677 h 678"/>
                  <a:gd name="T4" fmla="*/ 1029 w 1030"/>
                  <a:gd name="T5" fmla="*/ 39 h 678"/>
                  <a:gd name="T6" fmla="*/ 967 w 1030"/>
                  <a:gd name="T7" fmla="*/ 0 h 678"/>
                  <a:gd name="T8" fmla="*/ 0 w 1030"/>
                  <a:gd name="T9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0" h="678">
                    <a:moveTo>
                      <a:pt x="0" y="0"/>
                    </a:moveTo>
                    <a:lnTo>
                      <a:pt x="0" y="677"/>
                    </a:lnTo>
                    <a:lnTo>
                      <a:pt x="1029" y="39"/>
                    </a:lnTo>
                    <a:lnTo>
                      <a:pt x="967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  <p:sp>
            <p:nvSpPr>
              <p:cNvPr id="114" name="Freeform 328">
                <a:extLst>
                  <a:ext uri="{FF2B5EF4-FFF2-40B4-BE49-F238E27FC236}">
                    <a16:creationId xmlns:a16="http://schemas.microsoft.com/office/drawing/2014/main" xmlns="" id="{DFBB9994-9BBA-744A-8A8B-CBCCFAA5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07113" y="1334269"/>
                <a:ext cx="252747" cy="313233"/>
              </a:xfrm>
              <a:custGeom>
                <a:avLst/>
                <a:gdLst>
                  <a:gd name="T0" fmla="*/ 1029 w 1030"/>
                  <a:gd name="T1" fmla="*/ 638 h 1277"/>
                  <a:gd name="T2" fmla="*/ 0 w 1030"/>
                  <a:gd name="T3" fmla="*/ 1276 h 1277"/>
                  <a:gd name="T4" fmla="*/ 0 w 1030"/>
                  <a:gd name="T5" fmla="*/ 0 h 1277"/>
                  <a:gd name="T6" fmla="*/ 1029 w 1030"/>
                  <a:gd name="T7" fmla="*/ 638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0" h="1277">
                    <a:moveTo>
                      <a:pt x="1029" y="638"/>
                    </a:moveTo>
                    <a:lnTo>
                      <a:pt x="0" y="1276"/>
                    </a:lnTo>
                    <a:lnTo>
                      <a:pt x="0" y="0"/>
                    </a:lnTo>
                    <a:lnTo>
                      <a:pt x="1029" y="63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 sz="919"/>
              </a:p>
            </p:txBody>
          </p:sp>
        </p:grpSp>
      </p:grpSp>
      <p:sp>
        <p:nvSpPr>
          <p:cNvPr id="394" name="Rounded Rectangle 393"/>
          <p:cNvSpPr/>
          <p:nvPr/>
        </p:nvSpPr>
        <p:spPr>
          <a:xfrm>
            <a:off x="789404" y="1184294"/>
            <a:ext cx="2276697" cy="1253257"/>
          </a:xfrm>
          <a:prstGeom prst="roundRect">
            <a:avLst>
              <a:gd name="adj" fmla="val 30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আকিদার প্রকারভেদ</a:t>
            </a:r>
            <a:endParaRPr lang="en-US" sz="2800" b="1" spc="113" dirty="0" smtClean="0">
              <a:solidFill>
                <a:schemeClr val="bg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07684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20" grpId="0" animBg="1"/>
      <p:bldP spid="11" grpId="0" animBg="1"/>
      <p:bldP spid="3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A09E92CE-1C8A-4E8A-BA40-3E77BC3EC99B}"/>
              </a:ext>
            </a:extLst>
          </p:cNvPr>
          <p:cNvSpPr/>
          <p:nvPr/>
        </p:nvSpPr>
        <p:spPr>
          <a:xfrm>
            <a:off x="383345" y="221567"/>
            <a:ext cx="8401428" cy="4758397"/>
          </a:xfrm>
          <a:prstGeom prst="roundRect">
            <a:avLst>
              <a:gd name="adj" fmla="val 2476"/>
            </a:avLst>
          </a:prstGeom>
          <a:solidFill>
            <a:srgbClr val="272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87A627F9-2DA6-4EC1-94AB-513D5B95501B}"/>
              </a:ext>
            </a:extLst>
          </p:cNvPr>
          <p:cNvSpPr/>
          <p:nvPr/>
        </p:nvSpPr>
        <p:spPr>
          <a:xfrm>
            <a:off x="1519480" y="385207"/>
            <a:ext cx="6880200" cy="4373089"/>
          </a:xfrm>
          <a:custGeom>
            <a:avLst/>
            <a:gdLst>
              <a:gd name="connsiteX0" fmla="*/ 144371 w 9173600"/>
              <a:gd name="connsiteY0" fmla="*/ 0 h 5830785"/>
              <a:gd name="connsiteX1" fmla="*/ 9029230 w 9173600"/>
              <a:gd name="connsiteY1" fmla="*/ 0 h 5830785"/>
              <a:gd name="connsiteX2" fmla="*/ 9173600 w 9173600"/>
              <a:gd name="connsiteY2" fmla="*/ 144370 h 5830785"/>
              <a:gd name="connsiteX3" fmla="*/ 9173600 w 9173600"/>
              <a:gd name="connsiteY3" fmla="*/ 5686415 h 5830785"/>
              <a:gd name="connsiteX4" fmla="*/ 9029230 w 9173600"/>
              <a:gd name="connsiteY4" fmla="*/ 5830785 h 5830785"/>
              <a:gd name="connsiteX5" fmla="*/ 144371 w 9173600"/>
              <a:gd name="connsiteY5" fmla="*/ 5830785 h 5830785"/>
              <a:gd name="connsiteX6" fmla="*/ 0 w 9173600"/>
              <a:gd name="connsiteY6" fmla="*/ 5686415 h 5830785"/>
              <a:gd name="connsiteX7" fmla="*/ 0 w 9173600"/>
              <a:gd name="connsiteY7" fmla="*/ 5598803 h 5830785"/>
              <a:gd name="connsiteX8" fmla="*/ 225083 w 9173600"/>
              <a:gd name="connsiteY8" fmla="*/ 5373720 h 5830785"/>
              <a:gd name="connsiteX9" fmla="*/ 0 w 9173600"/>
              <a:gd name="connsiteY9" fmla="*/ 5148637 h 5830785"/>
              <a:gd name="connsiteX10" fmla="*/ 0 w 9173600"/>
              <a:gd name="connsiteY10" fmla="*/ 4985981 h 5830785"/>
              <a:gd name="connsiteX11" fmla="*/ 225083 w 9173600"/>
              <a:gd name="connsiteY11" fmla="*/ 4760898 h 5830785"/>
              <a:gd name="connsiteX12" fmla="*/ 0 w 9173600"/>
              <a:gd name="connsiteY12" fmla="*/ 4535815 h 5830785"/>
              <a:gd name="connsiteX13" fmla="*/ 0 w 9173600"/>
              <a:gd name="connsiteY13" fmla="*/ 4373157 h 5830785"/>
              <a:gd name="connsiteX14" fmla="*/ 225083 w 9173600"/>
              <a:gd name="connsiteY14" fmla="*/ 4148074 h 5830785"/>
              <a:gd name="connsiteX15" fmla="*/ 0 w 9173600"/>
              <a:gd name="connsiteY15" fmla="*/ 3922991 h 5830785"/>
              <a:gd name="connsiteX16" fmla="*/ 0 w 9173600"/>
              <a:gd name="connsiteY16" fmla="*/ 3760333 h 5830785"/>
              <a:gd name="connsiteX17" fmla="*/ 225083 w 9173600"/>
              <a:gd name="connsiteY17" fmla="*/ 3535250 h 5830785"/>
              <a:gd name="connsiteX18" fmla="*/ 0 w 9173600"/>
              <a:gd name="connsiteY18" fmla="*/ 3310167 h 5830785"/>
              <a:gd name="connsiteX19" fmla="*/ 0 w 9173600"/>
              <a:gd name="connsiteY19" fmla="*/ 3147509 h 5830785"/>
              <a:gd name="connsiteX20" fmla="*/ 225083 w 9173600"/>
              <a:gd name="connsiteY20" fmla="*/ 2922426 h 5830785"/>
              <a:gd name="connsiteX21" fmla="*/ 0 w 9173600"/>
              <a:gd name="connsiteY21" fmla="*/ 2697343 h 5830785"/>
              <a:gd name="connsiteX22" fmla="*/ 0 w 9173600"/>
              <a:gd name="connsiteY22" fmla="*/ 2534685 h 5830785"/>
              <a:gd name="connsiteX23" fmla="*/ 225083 w 9173600"/>
              <a:gd name="connsiteY23" fmla="*/ 2309602 h 5830785"/>
              <a:gd name="connsiteX24" fmla="*/ 0 w 9173600"/>
              <a:gd name="connsiteY24" fmla="*/ 2084519 h 5830785"/>
              <a:gd name="connsiteX25" fmla="*/ 0 w 9173600"/>
              <a:gd name="connsiteY25" fmla="*/ 1921861 h 5830785"/>
              <a:gd name="connsiteX26" fmla="*/ 225083 w 9173600"/>
              <a:gd name="connsiteY26" fmla="*/ 1696778 h 5830785"/>
              <a:gd name="connsiteX27" fmla="*/ 0 w 9173600"/>
              <a:gd name="connsiteY27" fmla="*/ 1471696 h 5830785"/>
              <a:gd name="connsiteX28" fmla="*/ 0 w 9173600"/>
              <a:gd name="connsiteY28" fmla="*/ 1309038 h 5830785"/>
              <a:gd name="connsiteX29" fmla="*/ 225083 w 9173600"/>
              <a:gd name="connsiteY29" fmla="*/ 1083955 h 5830785"/>
              <a:gd name="connsiteX30" fmla="*/ 0 w 9173600"/>
              <a:gd name="connsiteY30" fmla="*/ 858872 h 5830785"/>
              <a:gd name="connsiteX31" fmla="*/ 0 w 9173600"/>
              <a:gd name="connsiteY31" fmla="*/ 696214 h 5830785"/>
              <a:gd name="connsiteX32" fmla="*/ 225083 w 9173600"/>
              <a:gd name="connsiteY32" fmla="*/ 471131 h 5830785"/>
              <a:gd name="connsiteX33" fmla="*/ 0 w 9173600"/>
              <a:gd name="connsiteY33" fmla="*/ 246048 h 5830785"/>
              <a:gd name="connsiteX34" fmla="*/ 0 w 9173600"/>
              <a:gd name="connsiteY34" fmla="*/ 144370 h 5830785"/>
              <a:gd name="connsiteX35" fmla="*/ 144371 w 9173600"/>
              <a:gd name="connsiteY35" fmla="*/ 0 h 583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73600" h="5830785">
                <a:moveTo>
                  <a:pt x="144371" y="0"/>
                </a:moveTo>
                <a:lnTo>
                  <a:pt x="9029230" y="0"/>
                </a:lnTo>
                <a:cubicBezTo>
                  <a:pt x="9108963" y="0"/>
                  <a:pt x="9173600" y="64637"/>
                  <a:pt x="9173600" y="144370"/>
                </a:cubicBezTo>
                <a:lnTo>
                  <a:pt x="9173600" y="5686415"/>
                </a:lnTo>
                <a:cubicBezTo>
                  <a:pt x="9173600" y="5766148"/>
                  <a:pt x="9108963" y="5830785"/>
                  <a:pt x="9029230" y="5830785"/>
                </a:cubicBezTo>
                <a:lnTo>
                  <a:pt x="144371" y="5830785"/>
                </a:lnTo>
                <a:cubicBezTo>
                  <a:pt x="64638" y="5830785"/>
                  <a:pt x="0" y="5766148"/>
                  <a:pt x="0" y="5686415"/>
                </a:cubicBezTo>
                <a:lnTo>
                  <a:pt x="0" y="5598803"/>
                </a:lnTo>
                <a:cubicBezTo>
                  <a:pt x="124310" y="5598803"/>
                  <a:pt x="225083" y="5498030"/>
                  <a:pt x="225083" y="5373720"/>
                </a:cubicBezTo>
                <a:cubicBezTo>
                  <a:pt x="225083" y="5249410"/>
                  <a:pt x="124310" y="5148637"/>
                  <a:pt x="0" y="5148637"/>
                </a:cubicBezTo>
                <a:lnTo>
                  <a:pt x="0" y="4985981"/>
                </a:lnTo>
                <a:cubicBezTo>
                  <a:pt x="124310" y="4985981"/>
                  <a:pt x="225083" y="4885208"/>
                  <a:pt x="225083" y="4760898"/>
                </a:cubicBezTo>
                <a:cubicBezTo>
                  <a:pt x="225083" y="4636588"/>
                  <a:pt x="124310" y="4535815"/>
                  <a:pt x="0" y="4535815"/>
                </a:cubicBezTo>
                <a:lnTo>
                  <a:pt x="0" y="4373157"/>
                </a:lnTo>
                <a:cubicBezTo>
                  <a:pt x="124310" y="4373157"/>
                  <a:pt x="225083" y="4272384"/>
                  <a:pt x="225083" y="4148074"/>
                </a:cubicBezTo>
                <a:cubicBezTo>
                  <a:pt x="225083" y="4023764"/>
                  <a:pt x="124310" y="3922991"/>
                  <a:pt x="0" y="3922991"/>
                </a:cubicBezTo>
                <a:lnTo>
                  <a:pt x="0" y="3760333"/>
                </a:lnTo>
                <a:cubicBezTo>
                  <a:pt x="124310" y="3760333"/>
                  <a:pt x="225083" y="3659560"/>
                  <a:pt x="225083" y="3535250"/>
                </a:cubicBezTo>
                <a:cubicBezTo>
                  <a:pt x="225083" y="3410940"/>
                  <a:pt x="124310" y="3310167"/>
                  <a:pt x="0" y="3310167"/>
                </a:cubicBezTo>
                <a:lnTo>
                  <a:pt x="0" y="3147509"/>
                </a:lnTo>
                <a:cubicBezTo>
                  <a:pt x="124310" y="3147509"/>
                  <a:pt x="225083" y="3046736"/>
                  <a:pt x="225083" y="2922426"/>
                </a:cubicBezTo>
                <a:cubicBezTo>
                  <a:pt x="225083" y="2798116"/>
                  <a:pt x="124310" y="2697343"/>
                  <a:pt x="0" y="2697343"/>
                </a:cubicBezTo>
                <a:lnTo>
                  <a:pt x="0" y="2534685"/>
                </a:lnTo>
                <a:cubicBezTo>
                  <a:pt x="124310" y="2534685"/>
                  <a:pt x="225083" y="2433912"/>
                  <a:pt x="225083" y="2309602"/>
                </a:cubicBezTo>
                <a:cubicBezTo>
                  <a:pt x="225083" y="2185292"/>
                  <a:pt x="124310" y="2084519"/>
                  <a:pt x="0" y="2084519"/>
                </a:cubicBezTo>
                <a:lnTo>
                  <a:pt x="0" y="1921861"/>
                </a:lnTo>
                <a:cubicBezTo>
                  <a:pt x="124310" y="1921861"/>
                  <a:pt x="225083" y="1821088"/>
                  <a:pt x="225083" y="1696778"/>
                </a:cubicBezTo>
                <a:cubicBezTo>
                  <a:pt x="225083" y="1572469"/>
                  <a:pt x="124310" y="1471696"/>
                  <a:pt x="0" y="1471696"/>
                </a:cubicBezTo>
                <a:lnTo>
                  <a:pt x="0" y="1309038"/>
                </a:lnTo>
                <a:cubicBezTo>
                  <a:pt x="124310" y="1309038"/>
                  <a:pt x="225083" y="1208265"/>
                  <a:pt x="225083" y="1083955"/>
                </a:cubicBezTo>
                <a:cubicBezTo>
                  <a:pt x="225083" y="959645"/>
                  <a:pt x="124310" y="858872"/>
                  <a:pt x="0" y="858872"/>
                </a:cubicBezTo>
                <a:lnTo>
                  <a:pt x="0" y="696214"/>
                </a:lnTo>
                <a:cubicBezTo>
                  <a:pt x="124310" y="696214"/>
                  <a:pt x="225083" y="595441"/>
                  <a:pt x="225083" y="471131"/>
                </a:cubicBezTo>
                <a:cubicBezTo>
                  <a:pt x="225083" y="346821"/>
                  <a:pt x="124310" y="246048"/>
                  <a:pt x="0" y="246048"/>
                </a:cubicBezTo>
                <a:lnTo>
                  <a:pt x="0" y="144370"/>
                </a:lnTo>
                <a:cubicBezTo>
                  <a:pt x="0" y="64637"/>
                  <a:pt x="64638" y="0"/>
                  <a:pt x="144371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  <a:effectLst>
            <a:outerShdw blurRad="114300" dist="508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2AB7299A-182A-489B-BBB8-29544C228FD2}"/>
              </a:ext>
            </a:extLst>
          </p:cNvPr>
          <p:cNvCxnSpPr>
            <a:cxnSpLocks/>
          </p:cNvCxnSpPr>
          <p:nvPr/>
        </p:nvCxnSpPr>
        <p:spPr>
          <a:xfrm>
            <a:off x="1846553" y="1202788"/>
            <a:ext cx="6553126" cy="1588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E9735B6E-ADED-447D-AB36-E2DA5A210058}"/>
              </a:ext>
            </a:extLst>
          </p:cNvPr>
          <p:cNvCxnSpPr>
            <a:cxnSpLocks/>
          </p:cNvCxnSpPr>
          <p:nvPr/>
        </p:nvCxnSpPr>
        <p:spPr>
          <a:xfrm>
            <a:off x="1846553" y="2108396"/>
            <a:ext cx="6553126" cy="1588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10FFFF83-83C0-4608-B20D-77005E8E971B}"/>
              </a:ext>
            </a:extLst>
          </p:cNvPr>
          <p:cNvCxnSpPr>
            <a:cxnSpLocks/>
          </p:cNvCxnSpPr>
          <p:nvPr/>
        </p:nvCxnSpPr>
        <p:spPr>
          <a:xfrm flipV="1">
            <a:off x="1846553" y="3012570"/>
            <a:ext cx="6553126" cy="143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9998F8D7-53C3-43A2-96D7-656E7435718E}"/>
              </a:ext>
            </a:extLst>
          </p:cNvPr>
          <p:cNvCxnSpPr>
            <a:cxnSpLocks/>
          </p:cNvCxnSpPr>
          <p:nvPr/>
        </p:nvCxnSpPr>
        <p:spPr>
          <a:xfrm>
            <a:off x="1846553" y="3919611"/>
            <a:ext cx="630936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53">
            <a:extLst>
              <a:ext uri="{FF2B5EF4-FFF2-40B4-BE49-F238E27FC236}">
                <a16:creationId xmlns="" xmlns:a16="http://schemas.microsoft.com/office/drawing/2014/main" id="{761BB7A1-E052-4DFC-958B-8D7B05792D48}"/>
              </a:ext>
            </a:extLst>
          </p:cNvPr>
          <p:cNvGrpSpPr/>
          <p:nvPr/>
        </p:nvGrpSpPr>
        <p:grpSpPr>
          <a:xfrm>
            <a:off x="276075" y="2186011"/>
            <a:ext cx="844064" cy="826559"/>
            <a:chOff x="368100" y="1681449"/>
            <a:chExt cx="1125418" cy="1102079"/>
          </a:xfrm>
        </p:grpSpPr>
        <p:sp>
          <p:nvSpPr>
            <p:cNvPr id="55" name="Arrow: Pentagon 54">
              <a:extLst>
                <a:ext uri="{FF2B5EF4-FFF2-40B4-BE49-F238E27FC236}">
                  <a16:creationId xmlns="" xmlns:a16="http://schemas.microsoft.com/office/drawing/2014/main" id="{D2E0EA08-37FF-4DBB-86F2-FB105A27D038}"/>
                </a:ext>
              </a:extLst>
            </p:cNvPr>
            <p:cNvSpPr/>
            <p:nvPr/>
          </p:nvSpPr>
          <p:spPr>
            <a:xfrm>
              <a:off x="368102" y="1681449"/>
              <a:ext cx="1125416" cy="1036093"/>
            </a:xfrm>
            <a:prstGeom prst="homePlate">
              <a:avLst/>
            </a:prstGeom>
            <a:gradFill flip="none" rotWithShape="1">
              <a:gsLst>
                <a:gs pos="0">
                  <a:srgbClr val="3333FF"/>
                </a:gs>
                <a:gs pos="100000">
                  <a:srgbClr val="003399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ight Triangle 55">
              <a:extLst>
                <a:ext uri="{FF2B5EF4-FFF2-40B4-BE49-F238E27FC236}">
                  <a16:creationId xmlns="" xmlns:a16="http://schemas.microsoft.com/office/drawing/2014/main" id="{E7729B11-9B65-4B6D-8EDC-9A1036F038CB}"/>
                </a:ext>
              </a:extLst>
            </p:cNvPr>
            <p:cNvSpPr/>
            <p:nvPr/>
          </p:nvSpPr>
          <p:spPr>
            <a:xfrm flipH="1" flipV="1">
              <a:off x="368100" y="2717542"/>
              <a:ext cx="143021" cy="65986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6">
            <a:extLst>
              <a:ext uri="{FF2B5EF4-FFF2-40B4-BE49-F238E27FC236}">
                <a16:creationId xmlns="" xmlns:a16="http://schemas.microsoft.com/office/drawing/2014/main" id="{D7328DE9-F951-45AE-BF65-417FC3F70F26}"/>
              </a:ext>
            </a:extLst>
          </p:cNvPr>
          <p:cNvGrpSpPr/>
          <p:nvPr/>
        </p:nvGrpSpPr>
        <p:grpSpPr>
          <a:xfrm>
            <a:off x="276075" y="3056506"/>
            <a:ext cx="844064" cy="826559"/>
            <a:chOff x="368100" y="1681449"/>
            <a:chExt cx="1125418" cy="1102079"/>
          </a:xfrm>
        </p:grpSpPr>
        <p:sp>
          <p:nvSpPr>
            <p:cNvPr id="58" name="Arrow: Pentagon 57">
              <a:extLst>
                <a:ext uri="{FF2B5EF4-FFF2-40B4-BE49-F238E27FC236}">
                  <a16:creationId xmlns="" xmlns:a16="http://schemas.microsoft.com/office/drawing/2014/main" id="{33732AE9-730B-4E61-BC50-26A1DA0150A4}"/>
                </a:ext>
              </a:extLst>
            </p:cNvPr>
            <p:cNvSpPr/>
            <p:nvPr/>
          </p:nvSpPr>
          <p:spPr>
            <a:xfrm>
              <a:off x="368102" y="1681449"/>
              <a:ext cx="1125416" cy="1036093"/>
            </a:xfrm>
            <a:prstGeom prst="homePlate">
              <a:avLst/>
            </a:prstGeom>
            <a:gradFill flip="none" rotWithShape="1">
              <a:gsLst>
                <a:gs pos="0">
                  <a:srgbClr val="FF9900"/>
                </a:gs>
                <a:gs pos="100000">
                  <a:srgbClr val="CC3300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ight Triangle 58">
              <a:extLst>
                <a:ext uri="{FF2B5EF4-FFF2-40B4-BE49-F238E27FC236}">
                  <a16:creationId xmlns="" xmlns:a16="http://schemas.microsoft.com/office/drawing/2014/main" id="{EDEF68EC-8D13-40AD-A851-8D4AE5085A85}"/>
                </a:ext>
              </a:extLst>
            </p:cNvPr>
            <p:cNvSpPr/>
            <p:nvPr/>
          </p:nvSpPr>
          <p:spPr>
            <a:xfrm flipH="1" flipV="1">
              <a:off x="368100" y="2717542"/>
              <a:ext cx="143021" cy="65986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59">
            <a:extLst>
              <a:ext uri="{FF2B5EF4-FFF2-40B4-BE49-F238E27FC236}">
                <a16:creationId xmlns="" xmlns:a16="http://schemas.microsoft.com/office/drawing/2014/main" id="{EABA2F3C-4B78-4F38-BCA9-88480D0562C0}"/>
              </a:ext>
            </a:extLst>
          </p:cNvPr>
          <p:cNvGrpSpPr/>
          <p:nvPr/>
        </p:nvGrpSpPr>
        <p:grpSpPr>
          <a:xfrm>
            <a:off x="276075" y="3937888"/>
            <a:ext cx="844064" cy="826559"/>
            <a:chOff x="368100" y="1681449"/>
            <a:chExt cx="1125418" cy="1102079"/>
          </a:xfrm>
        </p:grpSpPr>
        <p:sp>
          <p:nvSpPr>
            <p:cNvPr id="61" name="Arrow: Pentagon 60">
              <a:extLst>
                <a:ext uri="{FF2B5EF4-FFF2-40B4-BE49-F238E27FC236}">
                  <a16:creationId xmlns="" xmlns:a16="http://schemas.microsoft.com/office/drawing/2014/main" id="{0592793B-C314-4D80-A2EB-94D54E291C70}"/>
                </a:ext>
              </a:extLst>
            </p:cNvPr>
            <p:cNvSpPr/>
            <p:nvPr/>
          </p:nvSpPr>
          <p:spPr>
            <a:xfrm>
              <a:off x="368102" y="1681449"/>
              <a:ext cx="1125416" cy="1036093"/>
            </a:xfrm>
            <a:prstGeom prst="homePlate">
              <a:avLst/>
            </a:prstGeom>
            <a:gradFill flip="none" rotWithShape="1">
              <a:gsLst>
                <a:gs pos="0">
                  <a:srgbClr val="9900FF"/>
                </a:gs>
                <a:gs pos="100000">
                  <a:srgbClr val="6600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ight Triangle 61">
              <a:extLst>
                <a:ext uri="{FF2B5EF4-FFF2-40B4-BE49-F238E27FC236}">
                  <a16:creationId xmlns="" xmlns:a16="http://schemas.microsoft.com/office/drawing/2014/main" id="{9ED749CB-2598-4665-A259-244587335C28}"/>
                </a:ext>
              </a:extLst>
            </p:cNvPr>
            <p:cNvSpPr/>
            <p:nvPr/>
          </p:nvSpPr>
          <p:spPr>
            <a:xfrm flipH="1" flipV="1">
              <a:off x="368100" y="2717542"/>
              <a:ext cx="143021" cy="65986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0" y="365223"/>
            <a:ext cx="1519479" cy="826559"/>
            <a:chOff x="0" y="365223"/>
            <a:chExt cx="1519479" cy="826559"/>
          </a:xfrm>
        </p:grpSpPr>
        <p:grpSp>
          <p:nvGrpSpPr>
            <p:cNvPr id="2" name="Group 51">
              <a:extLst>
                <a:ext uri="{FF2B5EF4-FFF2-40B4-BE49-F238E27FC236}">
                  <a16:creationId xmlns="" xmlns:a16="http://schemas.microsoft.com/office/drawing/2014/main" id="{5205F007-97B1-4834-8908-80E502C1618E}"/>
                </a:ext>
              </a:extLst>
            </p:cNvPr>
            <p:cNvGrpSpPr/>
            <p:nvPr/>
          </p:nvGrpSpPr>
          <p:grpSpPr>
            <a:xfrm>
              <a:off x="0" y="365223"/>
              <a:ext cx="1519479" cy="826559"/>
              <a:chOff x="368102" y="535302"/>
              <a:chExt cx="1125418" cy="1102079"/>
            </a:xfrm>
          </p:grpSpPr>
          <p:sp>
            <p:nvSpPr>
              <p:cNvPr id="47" name="Arrow: Pentagon 46">
                <a:extLst>
                  <a:ext uri="{FF2B5EF4-FFF2-40B4-BE49-F238E27FC236}">
                    <a16:creationId xmlns="" xmlns:a16="http://schemas.microsoft.com/office/drawing/2014/main" id="{35D1DD0E-8AE5-43DA-8CD2-CAFB39168775}"/>
                  </a:ext>
                </a:extLst>
              </p:cNvPr>
              <p:cNvSpPr/>
              <p:nvPr/>
            </p:nvSpPr>
            <p:spPr>
              <a:xfrm>
                <a:off x="368104" y="535302"/>
                <a:ext cx="1125416" cy="1036093"/>
              </a:xfrm>
              <a:prstGeom prst="homePlate">
                <a:avLst/>
              </a:prstGeom>
              <a:gradFill flip="none" rotWithShape="1">
                <a:gsLst>
                  <a:gs pos="0">
                    <a:srgbClr val="FF5050"/>
                  </a:gs>
                  <a:gs pos="100000">
                    <a:srgbClr val="D60093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Triangle 47">
                <a:extLst>
                  <a:ext uri="{FF2B5EF4-FFF2-40B4-BE49-F238E27FC236}">
                    <a16:creationId xmlns="" xmlns:a16="http://schemas.microsoft.com/office/drawing/2014/main" id="{A5B41838-BD6A-4231-BA44-790C47DD3EA8}"/>
                  </a:ext>
                </a:extLst>
              </p:cNvPr>
              <p:cNvSpPr/>
              <p:nvPr/>
            </p:nvSpPr>
            <p:spPr>
              <a:xfrm flipH="1" flipV="1">
                <a:off x="368102" y="1571395"/>
                <a:ext cx="143021" cy="65986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5AA23265-34BF-4359-AF27-74720DA36C2A}"/>
                </a:ext>
              </a:extLst>
            </p:cNvPr>
            <p:cNvSpPr txBox="1"/>
            <p:nvPr/>
          </p:nvSpPr>
          <p:spPr>
            <a:xfrm>
              <a:off x="0" y="508786"/>
              <a:ext cx="1345734" cy="377026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bn-BD" sz="2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আকিদার স্বরূপ</a:t>
              </a:r>
              <a:endParaRPr lang="en-US" sz="2000" b="1" spc="113" dirty="0">
                <a:solidFill>
                  <a:schemeClr val="bg1"/>
                </a:solidFill>
                <a:latin typeface="NikoshBAN" pitchFamily="2" charset="0"/>
                <a:ea typeface="Nunito Bold" charset="0"/>
                <a:cs typeface="NikoshBAN" pitchFamily="2" charset="0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4D7F8EA2-A855-424F-ACCA-684406BADCB1}"/>
              </a:ext>
            </a:extLst>
          </p:cNvPr>
          <p:cNvSpPr txBox="1"/>
          <p:nvPr/>
        </p:nvSpPr>
        <p:spPr>
          <a:xfrm>
            <a:off x="1742592" y="508786"/>
            <a:ext cx="6657087" cy="633507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bn-BD" sz="18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আকিদার প্রকৃতি বা স্বরূপ সম্পর্কিত বিষয়াদি খুবই স্পর্শকাতর। </a:t>
            </a:r>
            <a:endParaRPr lang="en-US" sz="1800" dirty="0" smtClean="0">
              <a:solidFill>
                <a:srgbClr val="020006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ts val="2200"/>
              </a:lnSpc>
            </a:pPr>
            <a:r>
              <a:rPr lang="bn-BD" sz="18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কেননা এসব বিষয়ের ব্যাপারে কারো সন্দেহ থাকলে তাঁর কোন আমল গ্রহণযোগ্য হয় না। 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73745" y="1318883"/>
            <a:ext cx="1345734" cy="826559"/>
            <a:chOff x="173745" y="1318883"/>
            <a:chExt cx="1345734" cy="826559"/>
          </a:xfrm>
        </p:grpSpPr>
        <p:grpSp>
          <p:nvGrpSpPr>
            <p:cNvPr id="3" name="Group 52">
              <a:extLst>
                <a:ext uri="{FF2B5EF4-FFF2-40B4-BE49-F238E27FC236}">
                  <a16:creationId xmlns="" xmlns:a16="http://schemas.microsoft.com/office/drawing/2014/main" id="{47A0DAC4-577B-4580-B242-CCF8287FE333}"/>
                </a:ext>
              </a:extLst>
            </p:cNvPr>
            <p:cNvGrpSpPr/>
            <p:nvPr/>
          </p:nvGrpSpPr>
          <p:grpSpPr>
            <a:xfrm>
              <a:off x="276075" y="1318883"/>
              <a:ext cx="1243404" cy="826559"/>
              <a:chOff x="368100" y="1681449"/>
              <a:chExt cx="1125418" cy="1102079"/>
            </a:xfrm>
          </p:grpSpPr>
          <p:sp>
            <p:nvSpPr>
              <p:cNvPr id="49" name="Arrow: Pentagon 48">
                <a:extLst>
                  <a:ext uri="{FF2B5EF4-FFF2-40B4-BE49-F238E27FC236}">
                    <a16:creationId xmlns="" xmlns:a16="http://schemas.microsoft.com/office/drawing/2014/main" id="{2A37E57C-BCC4-4950-88C9-E163262EED0F}"/>
                  </a:ext>
                </a:extLst>
              </p:cNvPr>
              <p:cNvSpPr/>
              <p:nvPr/>
            </p:nvSpPr>
            <p:spPr>
              <a:xfrm>
                <a:off x="368102" y="1681449"/>
                <a:ext cx="1125416" cy="1036093"/>
              </a:xfrm>
              <a:prstGeom prst="homePlate">
                <a:avLst/>
              </a:pr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Triangle 49">
                <a:extLst>
                  <a:ext uri="{FF2B5EF4-FFF2-40B4-BE49-F238E27FC236}">
                    <a16:creationId xmlns="" xmlns:a16="http://schemas.microsoft.com/office/drawing/2014/main" id="{BDC1B122-CAC1-4C05-B4ED-E522B56517B1}"/>
                  </a:ext>
                </a:extLst>
              </p:cNvPr>
              <p:cNvSpPr/>
              <p:nvPr/>
            </p:nvSpPr>
            <p:spPr>
              <a:xfrm flipH="1" flipV="1">
                <a:off x="368100" y="2717542"/>
                <a:ext cx="143021" cy="65986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477C0EF2-3745-436F-A2D5-707A7B2C5EDD}"/>
                </a:ext>
              </a:extLst>
            </p:cNvPr>
            <p:cNvSpPr txBox="1"/>
            <p:nvPr/>
          </p:nvSpPr>
          <p:spPr>
            <a:xfrm>
              <a:off x="173745" y="1501210"/>
              <a:ext cx="1345734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bn-BD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যেমন: </a:t>
              </a:r>
              <a:endParaRPr lang="en-US" sz="32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E032C9D0-77F8-4E5F-829C-E46507293958}"/>
              </a:ext>
            </a:extLst>
          </p:cNvPr>
          <p:cNvSpPr txBox="1"/>
          <p:nvPr/>
        </p:nvSpPr>
        <p:spPr>
          <a:xfrm>
            <a:off x="1742592" y="1318883"/>
            <a:ext cx="6657087" cy="655308"/>
          </a:xfrm>
          <a:prstGeom prst="rect">
            <a:avLst/>
          </a:prstGeom>
          <a:ln w="19050">
            <a:solidFill>
              <a:srgbClr val="4AEDD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আল্লাহ্কে স্রষ্টা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 অদ্বিতীয়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স্ত্রী-সন্তানহীন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পালনকর্তা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>
              <a:lnSpc>
                <a:spcPts val="2200"/>
              </a:lnSpc>
            </a:pP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নিরঙ্কুশ ক্ষমতার মালিক 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38EF35EA-3ADD-4EC5-A870-8F6342ECE5C7}"/>
              </a:ext>
            </a:extLst>
          </p:cNvPr>
          <p:cNvSpPr txBox="1"/>
          <p:nvPr/>
        </p:nvSpPr>
        <p:spPr>
          <a:xfrm>
            <a:off x="1742592" y="2186011"/>
            <a:ext cx="6657087" cy="653640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নবী-রাসূলকে মানা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প্রিয়নবীকে শেষ নবী মানা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2400" dirty="0" smtClean="0">
              <a:solidFill>
                <a:srgbClr val="020006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ts val="2200"/>
              </a:lnSpc>
            </a:pP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আসমানী কিতাবগুলোকে মানা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71BD667D-19FA-4F07-B30E-E71CB339EB20}"/>
              </a:ext>
            </a:extLst>
          </p:cNvPr>
          <p:cNvSpPr txBox="1"/>
          <p:nvPr/>
        </p:nvSpPr>
        <p:spPr>
          <a:xfrm>
            <a:off x="1742591" y="4264813"/>
            <a:ext cx="6657088" cy="373179"/>
          </a:xfrm>
          <a:prstGeom prst="rect">
            <a:avLst/>
          </a:prstGeom>
          <a:noFill/>
          <a:ln w="19050">
            <a:solidFill>
              <a:srgbClr val="CC66FF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ইত্যাদি বিষয়কে মনে প্রাণে বিশ্বাস করাই সঠিক আকিদার প্রমাণ।</a:t>
            </a:r>
            <a:endParaRPr lang="en-US" sz="2400" dirty="0" smtClean="0">
              <a:solidFill>
                <a:srgbClr val="02000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7D4BF4E3-85CB-4485-839E-AF281E5496BB}"/>
              </a:ext>
            </a:extLst>
          </p:cNvPr>
          <p:cNvSpPr/>
          <p:nvPr/>
        </p:nvSpPr>
        <p:spPr>
          <a:xfrm>
            <a:off x="8641342" y="390258"/>
            <a:ext cx="170822" cy="777070"/>
          </a:xfrm>
          <a:prstGeom prst="rect">
            <a:avLst/>
          </a:prstGeom>
          <a:gradFill flip="none" rotWithShape="1">
            <a:gsLst>
              <a:gs pos="0">
                <a:srgbClr val="FF5050"/>
              </a:gs>
              <a:gs pos="100000">
                <a:srgbClr val="D60093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F0509C2E-078D-4D31-AD4B-8DA0654FB162}"/>
              </a:ext>
            </a:extLst>
          </p:cNvPr>
          <p:cNvSpPr/>
          <p:nvPr/>
        </p:nvSpPr>
        <p:spPr>
          <a:xfrm>
            <a:off x="8641342" y="1285832"/>
            <a:ext cx="170822" cy="777070"/>
          </a:xfrm>
          <a:prstGeom prst="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6666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D20FAE69-F6FF-446F-A5C4-8979CACC5434}"/>
              </a:ext>
            </a:extLst>
          </p:cNvPr>
          <p:cNvSpPr/>
          <p:nvPr/>
        </p:nvSpPr>
        <p:spPr>
          <a:xfrm>
            <a:off x="8637409" y="2145442"/>
            <a:ext cx="170822" cy="777070"/>
          </a:xfrm>
          <a:prstGeom prst="rect">
            <a:avLst/>
          </a:prstGeom>
          <a:gradFill flip="none" rotWithShape="1">
            <a:gsLst>
              <a:gs pos="0">
                <a:srgbClr val="3333FF"/>
              </a:gs>
              <a:gs pos="100000">
                <a:srgbClr val="00339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F8DA1C08-02AC-4154-AB0C-838BE7BE8969}"/>
              </a:ext>
            </a:extLst>
          </p:cNvPr>
          <p:cNvSpPr/>
          <p:nvPr/>
        </p:nvSpPr>
        <p:spPr>
          <a:xfrm>
            <a:off x="8633475" y="3081251"/>
            <a:ext cx="170822" cy="777070"/>
          </a:xfrm>
          <a:prstGeom prst="rect">
            <a:avLst/>
          </a:prstGeom>
          <a:gradFill flip="none" rotWithShape="1">
            <a:gsLst>
              <a:gs pos="0">
                <a:srgbClr val="FF9900"/>
              </a:gs>
              <a:gs pos="100000">
                <a:srgbClr val="CC3300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47AA7473-708C-4997-B997-13296B7F69DD}"/>
              </a:ext>
            </a:extLst>
          </p:cNvPr>
          <p:cNvSpPr/>
          <p:nvPr/>
        </p:nvSpPr>
        <p:spPr>
          <a:xfrm>
            <a:off x="8629541" y="3951747"/>
            <a:ext cx="170822" cy="777070"/>
          </a:xfrm>
          <a:prstGeom prst="rect">
            <a:avLst/>
          </a:prstGeom>
          <a:gradFill flip="none" rotWithShape="1">
            <a:gsLst>
              <a:gs pos="0">
                <a:srgbClr val="9900FF"/>
              </a:gs>
              <a:gs pos="100000">
                <a:srgbClr val="660066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71BD667D-19FA-4F07-B30E-E71CB339EB20}"/>
              </a:ext>
            </a:extLst>
          </p:cNvPr>
          <p:cNvSpPr txBox="1"/>
          <p:nvPr/>
        </p:nvSpPr>
        <p:spPr>
          <a:xfrm>
            <a:off x="1742592" y="3178268"/>
            <a:ext cx="6657087" cy="655308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ফেরেশতাদের বিশ্বাস করা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পরকালের প্রতি অকাট্য বিশ্বাস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তকদীর বিশ্বাস </a:t>
            </a:r>
          </a:p>
        </p:txBody>
      </p:sp>
    </p:spTree>
    <p:extLst>
      <p:ext uri="{BB962C8B-B14F-4D97-AF65-F5344CB8AC3E}">
        <p14:creationId xmlns="" xmlns:p14="http://schemas.microsoft.com/office/powerpoint/2010/main" val="242921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3" grpId="0" animBg="1"/>
      <p:bldP spid="79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="" xmlns:a16="http://schemas.microsoft.com/office/drawing/2014/main" id="{BFA04A4F-2008-49C5-B432-1E157F720888}"/>
              </a:ext>
            </a:extLst>
          </p:cNvPr>
          <p:cNvSpPr/>
          <p:nvPr/>
        </p:nvSpPr>
        <p:spPr>
          <a:xfrm>
            <a:off x="1" y="1517904"/>
            <a:ext cx="9144000" cy="2404872"/>
          </a:xfrm>
          <a:prstGeom prst="parallelogram">
            <a:avLst>
              <a:gd name="adj" fmla="val 92553"/>
            </a:avLst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ইসলামী জীবন দর্শনে বিশুদ্ধ আকিদার গুরুত্ব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অত্যন্ত ব্যাপক ও অপরিহার্য। এ বিষয়টি পার্থিব ও পারলৌকিক সম্পর্কিত সকল বিষয়ে সুদৃঢ় ও মজবুত দিক নির্দেশনা প্রদান করে। মুসলমানদের প্রাত্যহিক জীবনে যেসব ইবাদত (নামায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রোজা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হজ্ব</a:t>
            </a:r>
            <a:r>
              <a:rPr lang="en-US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rgbClr val="020006"/>
                </a:solidFill>
                <a:latin typeface="NikoshBAN" pitchFamily="2" charset="0"/>
                <a:cs typeface="NikoshBAN" pitchFamily="2" charset="0"/>
              </a:rPr>
              <a:t>যাকাত ইত্যাদি) করা হয় সব কিছু কবুলের জন্য বিশুদ্ধ আকিদা প্রয়োজন। </a:t>
            </a:r>
            <a:endParaRPr lang="en-US" sz="2400" dirty="0" smtClean="0">
              <a:solidFill>
                <a:srgbClr val="020006"/>
              </a:solidFill>
              <a:latin typeface="NikoshBAN" pitchFamily="2" charset="0"/>
              <a:ea typeface="Lato Light" panose="020F0502020204030203" pitchFamily="34" charset="0"/>
              <a:cs typeface="NikoshBAN" pitchFamily="2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F86620D6-3538-41A7-998F-8BE8352E88EA}"/>
              </a:ext>
            </a:extLst>
          </p:cNvPr>
          <p:cNvSpPr/>
          <p:nvPr/>
        </p:nvSpPr>
        <p:spPr>
          <a:xfrm rot="2371773">
            <a:off x="743629" y="1809955"/>
            <a:ext cx="8067298" cy="1641021"/>
          </a:xfrm>
          <a:custGeom>
            <a:avLst/>
            <a:gdLst>
              <a:gd name="connsiteX0" fmla="*/ 0 w 10756397"/>
              <a:gd name="connsiteY0" fmla="*/ 0 h 2188028"/>
              <a:gd name="connsiteX1" fmla="*/ 10756397 w 10756397"/>
              <a:gd name="connsiteY1" fmla="*/ 0 h 2188028"/>
              <a:gd name="connsiteX2" fmla="*/ 8104895 w 10756397"/>
              <a:gd name="connsiteY2" fmla="*/ 2188028 h 2188028"/>
              <a:gd name="connsiteX3" fmla="*/ 1805567 w 10756397"/>
              <a:gd name="connsiteY3" fmla="*/ 2188028 h 21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6397" h="2188028">
                <a:moveTo>
                  <a:pt x="0" y="0"/>
                </a:moveTo>
                <a:lnTo>
                  <a:pt x="10756397" y="0"/>
                </a:lnTo>
                <a:lnTo>
                  <a:pt x="8104895" y="2188028"/>
                </a:lnTo>
                <a:lnTo>
                  <a:pt x="1805567" y="2188028"/>
                </a:lnTo>
                <a:close/>
              </a:path>
            </a:pathLst>
          </a:custGeom>
          <a:solidFill>
            <a:schemeClr val="accent6">
              <a:lumMod val="50000"/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A4BB6F69-C0F0-4060-96C2-D6B09B257EC3}"/>
              </a:ext>
            </a:extLst>
          </p:cNvPr>
          <p:cNvSpPr/>
          <p:nvPr/>
        </p:nvSpPr>
        <p:spPr>
          <a:xfrm>
            <a:off x="99674" y="4081456"/>
            <a:ext cx="400050" cy="400050"/>
          </a:xfrm>
          <a:prstGeom prst="ellipse">
            <a:avLst/>
          </a:pr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FC601A3B-7121-4B0C-A37E-E4D2345EABE5}"/>
              </a:ext>
            </a:extLst>
          </p:cNvPr>
          <p:cNvSpPr/>
          <p:nvPr/>
        </p:nvSpPr>
        <p:spPr>
          <a:xfrm>
            <a:off x="598496" y="4081456"/>
            <a:ext cx="400050" cy="400050"/>
          </a:xfrm>
          <a:prstGeom prst="ellipse">
            <a:avLst/>
          </a:pr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70EAB157-A88E-4F96-961C-9DBBD9F5DCBB}"/>
              </a:ext>
            </a:extLst>
          </p:cNvPr>
          <p:cNvSpPr/>
          <p:nvPr/>
        </p:nvSpPr>
        <p:spPr>
          <a:xfrm>
            <a:off x="1097318" y="4081456"/>
            <a:ext cx="400050" cy="400050"/>
          </a:xfrm>
          <a:prstGeom prst="ellipse">
            <a:avLst/>
          </a:pr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EE7E061-B4B6-412E-B5CF-E967FDF0AB55}"/>
              </a:ext>
            </a:extLst>
          </p:cNvPr>
          <p:cNvSpPr txBox="1"/>
          <p:nvPr/>
        </p:nvSpPr>
        <p:spPr>
          <a:xfrm>
            <a:off x="6321051" y="4481506"/>
            <a:ext cx="266467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IN" sz="700" spc="225" dirty="0">
                <a:solidFill>
                  <a:schemeClr val="bg1">
                    <a:alpha val="82000"/>
                  </a:schemeClr>
                </a:solidFill>
                <a:latin typeface="Nexa Light" panose="02000000000000000000" pitchFamily="50" charset="0"/>
              </a:rPr>
              <a:t>Add your text here. Subscribe to our channel to watch more videos. This is a placeholder for text.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8A8CBD8-84C5-1E44-A119-F794050BB843}"/>
              </a:ext>
            </a:extLst>
          </p:cNvPr>
          <p:cNvGrpSpPr/>
          <p:nvPr/>
        </p:nvGrpSpPr>
        <p:grpSpPr>
          <a:xfrm rot="10800000">
            <a:off x="-2" y="4543064"/>
            <a:ext cx="9144000" cy="648954"/>
            <a:chOff x="1869557" y="865171"/>
            <a:chExt cx="4790303" cy="782331"/>
          </a:xfrm>
        </p:grpSpPr>
        <p:sp>
          <p:nvSpPr>
            <p:cNvPr id="20" name="Freeform 85">
              <a:extLst>
                <a:ext uri="{FF2B5EF4-FFF2-40B4-BE49-F238E27FC236}">
                  <a16:creationId xmlns:a16="http://schemas.microsoft.com/office/drawing/2014/main" xmlns="" id="{6D08C46E-8519-AE40-BD09-3DF449E8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xmlns="" id="{303523BB-DA87-4643-B8B8-AD9194668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4" name="Freeform 89">
              <a:extLst>
                <a:ext uri="{FF2B5EF4-FFF2-40B4-BE49-F238E27FC236}">
                  <a16:creationId xmlns:a16="http://schemas.microsoft.com/office/drawing/2014/main" xmlns="" id="{1016D806-6645-9946-963C-003AB0A6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5" name="Freeform 91">
              <a:extLst>
                <a:ext uri="{FF2B5EF4-FFF2-40B4-BE49-F238E27FC236}">
                  <a16:creationId xmlns:a16="http://schemas.microsoft.com/office/drawing/2014/main" xmlns="" id="{DF97A69F-C49D-CC4A-B36D-F55C9DA1F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6" name="Freeform 92">
              <a:extLst>
                <a:ext uri="{FF2B5EF4-FFF2-40B4-BE49-F238E27FC236}">
                  <a16:creationId xmlns:a16="http://schemas.microsoft.com/office/drawing/2014/main" xmlns="" id="{CCCF5E77-8D46-A846-8626-E6B30824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7" name="Freeform 98">
              <a:extLst>
                <a:ext uri="{FF2B5EF4-FFF2-40B4-BE49-F238E27FC236}">
                  <a16:creationId xmlns:a16="http://schemas.microsoft.com/office/drawing/2014/main" xmlns="" id="{89A9256A-BA3E-B649-944B-044CDCD2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8" name="Freeform 104">
              <a:extLst>
                <a:ext uri="{FF2B5EF4-FFF2-40B4-BE49-F238E27FC236}">
                  <a16:creationId xmlns:a16="http://schemas.microsoft.com/office/drawing/2014/main" xmlns="" id="{F15C7311-54C9-4E42-BE9A-85C05C4F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29" name="Freeform 106">
              <a:extLst>
                <a:ext uri="{FF2B5EF4-FFF2-40B4-BE49-F238E27FC236}">
                  <a16:creationId xmlns:a16="http://schemas.microsoft.com/office/drawing/2014/main" xmlns="" id="{3E49B968-1525-4643-8B10-B97EBF60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0" name="Freeform 111">
              <a:extLst>
                <a:ext uri="{FF2B5EF4-FFF2-40B4-BE49-F238E27FC236}">
                  <a16:creationId xmlns:a16="http://schemas.microsoft.com/office/drawing/2014/main" xmlns="" id="{7D31C030-F766-D74B-B6EA-DDEBA01D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1" name="Freeform 112">
              <a:extLst>
                <a:ext uri="{FF2B5EF4-FFF2-40B4-BE49-F238E27FC236}">
                  <a16:creationId xmlns:a16="http://schemas.microsoft.com/office/drawing/2014/main" xmlns="" id="{42F54B0F-5946-A147-ADDE-3F4EE42A6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2" name="Freeform 115">
              <a:extLst>
                <a:ext uri="{FF2B5EF4-FFF2-40B4-BE49-F238E27FC236}">
                  <a16:creationId xmlns:a16="http://schemas.microsoft.com/office/drawing/2014/main" xmlns="" id="{AF16B715-E6EB-FF4B-9CF4-38F800E0C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3" name="Freeform 120">
              <a:extLst>
                <a:ext uri="{FF2B5EF4-FFF2-40B4-BE49-F238E27FC236}">
                  <a16:creationId xmlns:a16="http://schemas.microsoft.com/office/drawing/2014/main" xmlns="" id="{ACF2868F-6E49-4A43-BF4F-DB94A41C3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4" name="Freeform 121">
              <a:extLst>
                <a:ext uri="{FF2B5EF4-FFF2-40B4-BE49-F238E27FC236}">
                  <a16:creationId xmlns:a16="http://schemas.microsoft.com/office/drawing/2014/main" xmlns="" id="{30C3630A-F33B-A44E-9607-4E49FCE0D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5" name="Freeform 126">
              <a:extLst>
                <a:ext uri="{FF2B5EF4-FFF2-40B4-BE49-F238E27FC236}">
                  <a16:creationId xmlns:a16="http://schemas.microsoft.com/office/drawing/2014/main" xmlns="" id="{F8AABCAC-7960-D44D-9659-955841DF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6" name="Freeform 128">
              <a:extLst>
                <a:ext uri="{FF2B5EF4-FFF2-40B4-BE49-F238E27FC236}">
                  <a16:creationId xmlns:a16="http://schemas.microsoft.com/office/drawing/2014/main" xmlns="" id="{5B482CD6-1D61-9744-ACF1-3F04227D2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7" name="Freeform 129">
              <a:extLst>
                <a:ext uri="{FF2B5EF4-FFF2-40B4-BE49-F238E27FC236}">
                  <a16:creationId xmlns:a16="http://schemas.microsoft.com/office/drawing/2014/main" xmlns="" id="{B896AB49-AA35-B64F-8DA1-41F839CC9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8" name="Freeform 130">
              <a:extLst>
                <a:ext uri="{FF2B5EF4-FFF2-40B4-BE49-F238E27FC236}">
                  <a16:creationId xmlns:a16="http://schemas.microsoft.com/office/drawing/2014/main" xmlns="" id="{D7A1D02B-41A6-1B41-8DB4-45D370838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39" name="Freeform 131">
              <a:extLst>
                <a:ext uri="{FF2B5EF4-FFF2-40B4-BE49-F238E27FC236}">
                  <a16:creationId xmlns:a16="http://schemas.microsoft.com/office/drawing/2014/main" xmlns="" id="{522ADA0D-6205-8C49-9F52-089AE3D64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0" name="Freeform 132">
              <a:extLst>
                <a:ext uri="{FF2B5EF4-FFF2-40B4-BE49-F238E27FC236}">
                  <a16:creationId xmlns:a16="http://schemas.microsoft.com/office/drawing/2014/main" xmlns="" id="{4EC527A7-903C-544D-B9FF-3483FF4AB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1" name="Freeform 135">
              <a:extLst>
                <a:ext uri="{FF2B5EF4-FFF2-40B4-BE49-F238E27FC236}">
                  <a16:creationId xmlns:a16="http://schemas.microsoft.com/office/drawing/2014/main" xmlns="" id="{3E2340E0-A217-394E-B779-839E44DBF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2" name="Freeform 136">
              <a:extLst>
                <a:ext uri="{FF2B5EF4-FFF2-40B4-BE49-F238E27FC236}">
                  <a16:creationId xmlns:a16="http://schemas.microsoft.com/office/drawing/2014/main" xmlns="" id="{BB29BE1D-508E-874B-9244-4CC0708E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3" name="Freeform 140">
              <a:extLst>
                <a:ext uri="{FF2B5EF4-FFF2-40B4-BE49-F238E27FC236}">
                  <a16:creationId xmlns:a16="http://schemas.microsoft.com/office/drawing/2014/main" xmlns="" id="{D97CE1DE-75E7-CB42-AEB8-DA05AB39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4" name="Freeform 141">
              <a:extLst>
                <a:ext uri="{FF2B5EF4-FFF2-40B4-BE49-F238E27FC236}">
                  <a16:creationId xmlns:a16="http://schemas.microsoft.com/office/drawing/2014/main" xmlns="" id="{93DEB4C8-31CD-DC42-8610-0A6B1B64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5" name="Freeform 143">
              <a:extLst>
                <a:ext uri="{FF2B5EF4-FFF2-40B4-BE49-F238E27FC236}">
                  <a16:creationId xmlns:a16="http://schemas.microsoft.com/office/drawing/2014/main" xmlns="" id="{27C572AD-843C-7542-B24F-37E01375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6" name="Freeform 146">
              <a:extLst>
                <a:ext uri="{FF2B5EF4-FFF2-40B4-BE49-F238E27FC236}">
                  <a16:creationId xmlns:a16="http://schemas.microsoft.com/office/drawing/2014/main" xmlns="" id="{4F384D44-A0E8-124E-99B2-53B50C896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7" name="Freeform 147">
              <a:extLst>
                <a:ext uri="{FF2B5EF4-FFF2-40B4-BE49-F238E27FC236}">
                  <a16:creationId xmlns:a16="http://schemas.microsoft.com/office/drawing/2014/main" xmlns="" id="{FB4B6164-0552-7644-865D-75B108A47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8" name="Freeform 149">
              <a:extLst>
                <a:ext uri="{FF2B5EF4-FFF2-40B4-BE49-F238E27FC236}">
                  <a16:creationId xmlns:a16="http://schemas.microsoft.com/office/drawing/2014/main" xmlns="" id="{3DA04FC4-D7C0-E841-86F2-B4BA2A154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49" name="Freeform 150">
              <a:extLst>
                <a:ext uri="{FF2B5EF4-FFF2-40B4-BE49-F238E27FC236}">
                  <a16:creationId xmlns:a16="http://schemas.microsoft.com/office/drawing/2014/main" xmlns="" id="{5406E08A-D966-0747-96D7-725807500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0" name="Freeform 156">
              <a:extLst>
                <a:ext uri="{FF2B5EF4-FFF2-40B4-BE49-F238E27FC236}">
                  <a16:creationId xmlns:a16="http://schemas.microsoft.com/office/drawing/2014/main" xmlns="" id="{FBB96F02-D960-6240-A6C0-1D968E742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1" name="Freeform 158">
              <a:extLst>
                <a:ext uri="{FF2B5EF4-FFF2-40B4-BE49-F238E27FC236}">
                  <a16:creationId xmlns:a16="http://schemas.microsoft.com/office/drawing/2014/main" xmlns="" id="{D703CE8C-9116-234B-8EA8-461691BC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2" name="Freeform 161">
              <a:extLst>
                <a:ext uri="{FF2B5EF4-FFF2-40B4-BE49-F238E27FC236}">
                  <a16:creationId xmlns:a16="http://schemas.microsoft.com/office/drawing/2014/main" xmlns="" id="{F3984B80-EBB0-124C-A5B3-191FAC93E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3" name="Freeform 162">
              <a:extLst>
                <a:ext uri="{FF2B5EF4-FFF2-40B4-BE49-F238E27FC236}">
                  <a16:creationId xmlns:a16="http://schemas.microsoft.com/office/drawing/2014/main" xmlns="" id="{BA46C42F-4F80-6049-98AA-FFA41A494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4" name="Freeform 163">
              <a:extLst>
                <a:ext uri="{FF2B5EF4-FFF2-40B4-BE49-F238E27FC236}">
                  <a16:creationId xmlns:a16="http://schemas.microsoft.com/office/drawing/2014/main" xmlns="" id="{5AE050A0-866A-C34C-9B4C-08F34573B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5" name="Freeform 164">
              <a:extLst>
                <a:ext uri="{FF2B5EF4-FFF2-40B4-BE49-F238E27FC236}">
                  <a16:creationId xmlns:a16="http://schemas.microsoft.com/office/drawing/2014/main" xmlns="" id="{033405D8-29C5-5941-9AB0-A26F2281C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6" name="Freeform 166">
              <a:extLst>
                <a:ext uri="{FF2B5EF4-FFF2-40B4-BE49-F238E27FC236}">
                  <a16:creationId xmlns:a16="http://schemas.microsoft.com/office/drawing/2014/main" xmlns="" id="{8EB974B0-3CDA-1743-B1E1-7FCA0F3E4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7" name="Freeform 167">
              <a:extLst>
                <a:ext uri="{FF2B5EF4-FFF2-40B4-BE49-F238E27FC236}">
                  <a16:creationId xmlns:a16="http://schemas.microsoft.com/office/drawing/2014/main" xmlns="" id="{B4D7A0D1-6EE2-3E4A-B4E1-00D87612B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8" name="Freeform 172">
              <a:extLst>
                <a:ext uri="{FF2B5EF4-FFF2-40B4-BE49-F238E27FC236}">
                  <a16:creationId xmlns:a16="http://schemas.microsoft.com/office/drawing/2014/main" xmlns="" id="{C1E8F0A0-6A12-2749-8454-DD26ABF9D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59" name="Freeform 173">
              <a:extLst>
                <a:ext uri="{FF2B5EF4-FFF2-40B4-BE49-F238E27FC236}">
                  <a16:creationId xmlns:a16="http://schemas.microsoft.com/office/drawing/2014/main" xmlns="" id="{C24921FC-9BEA-7242-8783-8048D9BF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0" name="Freeform 178">
              <a:extLst>
                <a:ext uri="{FF2B5EF4-FFF2-40B4-BE49-F238E27FC236}">
                  <a16:creationId xmlns:a16="http://schemas.microsoft.com/office/drawing/2014/main" xmlns="" id="{65D9FDC3-4D34-F14A-A0AF-E8D32A84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1" name="Freeform 180">
              <a:extLst>
                <a:ext uri="{FF2B5EF4-FFF2-40B4-BE49-F238E27FC236}">
                  <a16:creationId xmlns:a16="http://schemas.microsoft.com/office/drawing/2014/main" xmlns="" id="{7AC6D9C8-E125-C848-872A-9218D29E2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2" name="Freeform 181">
              <a:extLst>
                <a:ext uri="{FF2B5EF4-FFF2-40B4-BE49-F238E27FC236}">
                  <a16:creationId xmlns:a16="http://schemas.microsoft.com/office/drawing/2014/main" xmlns="" id="{C2DB842A-3013-FF42-BEA1-FB10AD069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3" name="Freeform 182">
              <a:extLst>
                <a:ext uri="{FF2B5EF4-FFF2-40B4-BE49-F238E27FC236}">
                  <a16:creationId xmlns:a16="http://schemas.microsoft.com/office/drawing/2014/main" xmlns="" id="{CEBC1B28-8135-1B48-8CC6-CC258743D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4" name="Freeform 184">
              <a:extLst>
                <a:ext uri="{FF2B5EF4-FFF2-40B4-BE49-F238E27FC236}">
                  <a16:creationId xmlns:a16="http://schemas.microsoft.com/office/drawing/2014/main" xmlns="" id="{0816C5F0-4660-0748-BB4B-8DC65B833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5" name="Freeform 185">
              <a:extLst>
                <a:ext uri="{FF2B5EF4-FFF2-40B4-BE49-F238E27FC236}">
                  <a16:creationId xmlns:a16="http://schemas.microsoft.com/office/drawing/2014/main" xmlns="" id="{E0D77855-B868-544D-9DC9-959E7D22C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6" name="Freeform 189">
              <a:extLst>
                <a:ext uri="{FF2B5EF4-FFF2-40B4-BE49-F238E27FC236}">
                  <a16:creationId xmlns:a16="http://schemas.microsoft.com/office/drawing/2014/main" xmlns="" id="{2448226D-D366-E647-9B61-08A0D9149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7" name="Freeform 190">
              <a:extLst>
                <a:ext uri="{FF2B5EF4-FFF2-40B4-BE49-F238E27FC236}">
                  <a16:creationId xmlns:a16="http://schemas.microsoft.com/office/drawing/2014/main" xmlns="" id="{C9BC56BD-797E-C24F-AF64-CF8E12D99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8" name="Freeform 195">
              <a:extLst>
                <a:ext uri="{FF2B5EF4-FFF2-40B4-BE49-F238E27FC236}">
                  <a16:creationId xmlns:a16="http://schemas.microsoft.com/office/drawing/2014/main" xmlns="" id="{1C9E112F-7470-8242-BC6F-805BF2B07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69" name="Freeform 196">
              <a:extLst>
                <a:ext uri="{FF2B5EF4-FFF2-40B4-BE49-F238E27FC236}">
                  <a16:creationId xmlns:a16="http://schemas.microsoft.com/office/drawing/2014/main" xmlns="" id="{350818F6-BCC7-DA4B-B984-56D14181C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0" name="Freeform 197">
              <a:extLst>
                <a:ext uri="{FF2B5EF4-FFF2-40B4-BE49-F238E27FC236}">
                  <a16:creationId xmlns:a16="http://schemas.microsoft.com/office/drawing/2014/main" xmlns="" id="{528C70F4-46E4-CA4D-8188-2F5F8A035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1" name="Freeform 199">
              <a:extLst>
                <a:ext uri="{FF2B5EF4-FFF2-40B4-BE49-F238E27FC236}">
                  <a16:creationId xmlns:a16="http://schemas.microsoft.com/office/drawing/2014/main" xmlns="" id="{8D1E5239-70E1-2D40-BFDC-2813F21F7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2" name="Freeform 203">
              <a:extLst>
                <a:ext uri="{FF2B5EF4-FFF2-40B4-BE49-F238E27FC236}">
                  <a16:creationId xmlns:a16="http://schemas.microsoft.com/office/drawing/2014/main" xmlns="" id="{48DA28A9-65EE-7244-A2B1-B2CA23711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3" name="Freeform 204">
              <a:extLst>
                <a:ext uri="{FF2B5EF4-FFF2-40B4-BE49-F238E27FC236}">
                  <a16:creationId xmlns:a16="http://schemas.microsoft.com/office/drawing/2014/main" xmlns="" id="{EC552D28-77B5-C040-959B-A40F3A39C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4" name="Freeform 206">
              <a:extLst>
                <a:ext uri="{FF2B5EF4-FFF2-40B4-BE49-F238E27FC236}">
                  <a16:creationId xmlns:a16="http://schemas.microsoft.com/office/drawing/2014/main" xmlns="" id="{FBC1CC2F-DF28-F04B-AF0A-C008675B4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5" name="Freeform 207">
              <a:extLst>
                <a:ext uri="{FF2B5EF4-FFF2-40B4-BE49-F238E27FC236}">
                  <a16:creationId xmlns:a16="http://schemas.microsoft.com/office/drawing/2014/main" xmlns="" id="{5F08BF06-45B7-194F-A9DA-346653067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6" name="Freeform 213">
              <a:extLst>
                <a:ext uri="{FF2B5EF4-FFF2-40B4-BE49-F238E27FC236}">
                  <a16:creationId xmlns:a16="http://schemas.microsoft.com/office/drawing/2014/main" xmlns="" id="{DDDA1D65-4D6A-D845-B85A-282D7343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7" name="Freeform 216">
              <a:extLst>
                <a:ext uri="{FF2B5EF4-FFF2-40B4-BE49-F238E27FC236}">
                  <a16:creationId xmlns:a16="http://schemas.microsoft.com/office/drawing/2014/main" xmlns="" id="{74CFCC9F-A6B0-184F-B02D-6B43C3545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8" name="Freeform 221">
              <a:extLst>
                <a:ext uri="{FF2B5EF4-FFF2-40B4-BE49-F238E27FC236}">
                  <a16:creationId xmlns:a16="http://schemas.microsoft.com/office/drawing/2014/main" xmlns="" id="{056DA7E1-2B9C-034C-8DCB-1EB9CDB59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9" name="Freeform 222">
              <a:extLst>
                <a:ext uri="{FF2B5EF4-FFF2-40B4-BE49-F238E27FC236}">
                  <a16:creationId xmlns:a16="http://schemas.microsoft.com/office/drawing/2014/main" xmlns="" id="{AF21496F-8E62-D24F-AA21-9313D43E2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0" name="Freeform 223">
              <a:extLst>
                <a:ext uri="{FF2B5EF4-FFF2-40B4-BE49-F238E27FC236}">
                  <a16:creationId xmlns:a16="http://schemas.microsoft.com/office/drawing/2014/main" xmlns="" id="{470964F1-5440-B142-AADB-59912798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1" name="Freeform 224">
              <a:extLst>
                <a:ext uri="{FF2B5EF4-FFF2-40B4-BE49-F238E27FC236}">
                  <a16:creationId xmlns:a16="http://schemas.microsoft.com/office/drawing/2014/main" xmlns="" id="{8D263D75-E44E-6844-B21C-AADF62B65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2" name="Freeform 225">
              <a:extLst>
                <a:ext uri="{FF2B5EF4-FFF2-40B4-BE49-F238E27FC236}">
                  <a16:creationId xmlns:a16="http://schemas.microsoft.com/office/drawing/2014/main" xmlns="" id="{539E61FA-A0DB-A348-89EE-C9827FAF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3" name="Freeform 227">
              <a:extLst>
                <a:ext uri="{FF2B5EF4-FFF2-40B4-BE49-F238E27FC236}">
                  <a16:creationId xmlns:a16="http://schemas.microsoft.com/office/drawing/2014/main" xmlns="" id="{4AA213F2-EC0F-2F47-9CC6-6C99C07A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4" name="Freeform 228">
              <a:extLst>
                <a:ext uri="{FF2B5EF4-FFF2-40B4-BE49-F238E27FC236}">
                  <a16:creationId xmlns:a16="http://schemas.microsoft.com/office/drawing/2014/main" xmlns="" id="{5A50062C-F064-814C-8C2D-5ECBAD9AC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5" name="Freeform 230">
              <a:extLst>
                <a:ext uri="{FF2B5EF4-FFF2-40B4-BE49-F238E27FC236}">
                  <a16:creationId xmlns:a16="http://schemas.microsoft.com/office/drawing/2014/main" xmlns="" id="{496B76F3-B910-F84F-8777-027728C60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6" name="Freeform 267">
              <a:extLst>
                <a:ext uri="{FF2B5EF4-FFF2-40B4-BE49-F238E27FC236}">
                  <a16:creationId xmlns:a16="http://schemas.microsoft.com/office/drawing/2014/main" xmlns="" id="{A571FC76-6B41-A94A-AD5B-626F294ED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7" name="Freeform 271">
              <a:extLst>
                <a:ext uri="{FF2B5EF4-FFF2-40B4-BE49-F238E27FC236}">
                  <a16:creationId xmlns:a16="http://schemas.microsoft.com/office/drawing/2014/main" xmlns="" id="{278960CC-EE15-E145-B132-2D37F490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8" name="Freeform 272">
              <a:extLst>
                <a:ext uri="{FF2B5EF4-FFF2-40B4-BE49-F238E27FC236}">
                  <a16:creationId xmlns:a16="http://schemas.microsoft.com/office/drawing/2014/main" xmlns="" id="{476C09AB-8D45-804D-9B9C-8C3840CC7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9" name="Freeform 278">
              <a:extLst>
                <a:ext uri="{FF2B5EF4-FFF2-40B4-BE49-F238E27FC236}">
                  <a16:creationId xmlns:a16="http://schemas.microsoft.com/office/drawing/2014/main" xmlns="" id="{5870AFC7-07BF-5F4F-A1FA-1F972FC46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0" name="Freeform 279">
              <a:extLst>
                <a:ext uri="{FF2B5EF4-FFF2-40B4-BE49-F238E27FC236}">
                  <a16:creationId xmlns:a16="http://schemas.microsoft.com/office/drawing/2014/main" xmlns="" id="{B1A4589E-0F37-5049-9EC4-B3E545BAA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1" name="Freeform 280">
              <a:extLst>
                <a:ext uri="{FF2B5EF4-FFF2-40B4-BE49-F238E27FC236}">
                  <a16:creationId xmlns:a16="http://schemas.microsoft.com/office/drawing/2014/main" xmlns="" id="{AD9B441C-FD37-6846-99B8-C81F87D5B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2" name="Freeform 281">
              <a:extLst>
                <a:ext uri="{FF2B5EF4-FFF2-40B4-BE49-F238E27FC236}">
                  <a16:creationId xmlns:a16="http://schemas.microsoft.com/office/drawing/2014/main" xmlns="" id="{B8C7BA78-CF5D-534B-8277-EFAF2603C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3" name="Freeform 282">
              <a:extLst>
                <a:ext uri="{FF2B5EF4-FFF2-40B4-BE49-F238E27FC236}">
                  <a16:creationId xmlns:a16="http://schemas.microsoft.com/office/drawing/2014/main" xmlns="" id="{BCBE51DA-5B62-6945-ADAA-3771A48DE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4" name="Freeform 285">
              <a:extLst>
                <a:ext uri="{FF2B5EF4-FFF2-40B4-BE49-F238E27FC236}">
                  <a16:creationId xmlns:a16="http://schemas.microsoft.com/office/drawing/2014/main" xmlns="" id="{98266514-CB61-7044-9B2C-8F48568DB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5" name="Freeform 286">
              <a:extLst>
                <a:ext uri="{FF2B5EF4-FFF2-40B4-BE49-F238E27FC236}">
                  <a16:creationId xmlns:a16="http://schemas.microsoft.com/office/drawing/2014/main" xmlns="" id="{75CE7984-1822-AD4C-97C3-7AA54638E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6" name="Freeform 289">
              <a:extLst>
                <a:ext uri="{FF2B5EF4-FFF2-40B4-BE49-F238E27FC236}">
                  <a16:creationId xmlns:a16="http://schemas.microsoft.com/office/drawing/2014/main" xmlns="" id="{CD717BC6-D70B-CD4D-A52D-067AC0FE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7" name="Freeform 290">
              <a:extLst>
                <a:ext uri="{FF2B5EF4-FFF2-40B4-BE49-F238E27FC236}">
                  <a16:creationId xmlns:a16="http://schemas.microsoft.com/office/drawing/2014/main" xmlns="" id="{D7D2EBA0-76D6-CA40-A3B6-BC1229B3A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8" name="Freeform 292">
              <a:extLst>
                <a:ext uri="{FF2B5EF4-FFF2-40B4-BE49-F238E27FC236}">
                  <a16:creationId xmlns:a16="http://schemas.microsoft.com/office/drawing/2014/main" xmlns="" id="{5CBF5349-A889-784F-BFFC-D6D069B4E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9" name="Freeform 297">
              <a:extLst>
                <a:ext uri="{FF2B5EF4-FFF2-40B4-BE49-F238E27FC236}">
                  <a16:creationId xmlns:a16="http://schemas.microsoft.com/office/drawing/2014/main" xmlns="" id="{6CAE890D-ADAF-1040-8149-7BFCA1967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0" name="Freeform 298">
              <a:extLst>
                <a:ext uri="{FF2B5EF4-FFF2-40B4-BE49-F238E27FC236}">
                  <a16:creationId xmlns:a16="http://schemas.microsoft.com/office/drawing/2014/main" xmlns="" id="{A12F8F45-9D12-C243-8E65-2F02812E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1" name="Freeform 300">
              <a:extLst>
                <a:ext uri="{FF2B5EF4-FFF2-40B4-BE49-F238E27FC236}">
                  <a16:creationId xmlns:a16="http://schemas.microsoft.com/office/drawing/2014/main" xmlns="" id="{038D9DD0-9901-D441-89A6-F21A89490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2" name="Freeform 301">
              <a:extLst>
                <a:ext uri="{FF2B5EF4-FFF2-40B4-BE49-F238E27FC236}">
                  <a16:creationId xmlns:a16="http://schemas.microsoft.com/office/drawing/2014/main" xmlns="" id="{0FA896DD-2B6E-594F-B32E-204F8D0D9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3" name="Freeform 307">
              <a:extLst>
                <a:ext uri="{FF2B5EF4-FFF2-40B4-BE49-F238E27FC236}">
                  <a16:creationId xmlns:a16="http://schemas.microsoft.com/office/drawing/2014/main" xmlns="" id="{D62799F8-4B78-0449-9C8F-C1735646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4" name="Freeform 309">
              <a:extLst>
                <a:ext uri="{FF2B5EF4-FFF2-40B4-BE49-F238E27FC236}">
                  <a16:creationId xmlns:a16="http://schemas.microsoft.com/office/drawing/2014/main" xmlns="" id="{547D539E-15A2-254E-929A-1C976EFA5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5" name="Freeform 312">
              <a:extLst>
                <a:ext uri="{FF2B5EF4-FFF2-40B4-BE49-F238E27FC236}">
                  <a16:creationId xmlns:a16="http://schemas.microsoft.com/office/drawing/2014/main" xmlns="" id="{7E86BB91-30CC-B142-B845-264F259C9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6" name="Freeform 313">
              <a:extLst>
                <a:ext uri="{FF2B5EF4-FFF2-40B4-BE49-F238E27FC236}">
                  <a16:creationId xmlns:a16="http://schemas.microsoft.com/office/drawing/2014/main" xmlns="" id="{5FF937CA-9406-1644-BB8E-E94DBCF3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7" name="Freeform 314">
              <a:extLst>
                <a:ext uri="{FF2B5EF4-FFF2-40B4-BE49-F238E27FC236}">
                  <a16:creationId xmlns:a16="http://schemas.microsoft.com/office/drawing/2014/main" xmlns="" id="{FA9B5254-65A0-F14D-8F9F-003EE4411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8" name="Freeform 315">
              <a:extLst>
                <a:ext uri="{FF2B5EF4-FFF2-40B4-BE49-F238E27FC236}">
                  <a16:creationId xmlns:a16="http://schemas.microsoft.com/office/drawing/2014/main" xmlns="" id="{AA556EE6-619A-9941-B12F-332650041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9" name="Freeform 317">
              <a:extLst>
                <a:ext uri="{FF2B5EF4-FFF2-40B4-BE49-F238E27FC236}">
                  <a16:creationId xmlns:a16="http://schemas.microsoft.com/office/drawing/2014/main" xmlns="" id="{64ABFCA9-7E88-5D44-B1B0-11D5A84B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0" name="Freeform 318">
              <a:extLst>
                <a:ext uri="{FF2B5EF4-FFF2-40B4-BE49-F238E27FC236}">
                  <a16:creationId xmlns:a16="http://schemas.microsoft.com/office/drawing/2014/main" xmlns="" id="{0D80C4A8-85EE-1742-879F-D7C770128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1" name="Freeform 322">
              <a:extLst>
                <a:ext uri="{FF2B5EF4-FFF2-40B4-BE49-F238E27FC236}">
                  <a16:creationId xmlns:a16="http://schemas.microsoft.com/office/drawing/2014/main" xmlns="" id="{D9A75395-E103-2E4F-9BE4-CDE0E3501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2" name="Freeform 325">
              <a:extLst>
                <a:ext uri="{FF2B5EF4-FFF2-40B4-BE49-F238E27FC236}">
                  <a16:creationId xmlns:a16="http://schemas.microsoft.com/office/drawing/2014/main" xmlns="" id="{7510DC5B-CEC1-D049-B1A1-8BA3B13AC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3" name="Freeform 326">
              <a:extLst>
                <a:ext uri="{FF2B5EF4-FFF2-40B4-BE49-F238E27FC236}">
                  <a16:creationId xmlns:a16="http://schemas.microsoft.com/office/drawing/2014/main" xmlns="" id="{07EF3C9C-D15B-5E49-ADAA-0A6651164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4" name="Freeform 328">
              <a:extLst>
                <a:ext uri="{FF2B5EF4-FFF2-40B4-BE49-F238E27FC236}">
                  <a16:creationId xmlns:a16="http://schemas.microsoft.com/office/drawing/2014/main" xmlns="" id="{070B68A8-BD5F-5748-AD28-792E83D35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50A49008-B8E9-9B47-BCA1-31AD71856E06}"/>
              </a:ext>
            </a:extLst>
          </p:cNvPr>
          <p:cNvGrpSpPr/>
          <p:nvPr/>
        </p:nvGrpSpPr>
        <p:grpSpPr>
          <a:xfrm>
            <a:off x="-3" y="0"/>
            <a:ext cx="2078279" cy="2146216"/>
            <a:chOff x="-441654" y="-324671"/>
            <a:chExt cx="2711832" cy="2437893"/>
          </a:xfrm>
        </p:grpSpPr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xmlns="" id="{EA9E2470-0C6B-374A-A347-2611B84F3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0263" y="388642"/>
              <a:ext cx="392001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 dirty="0"/>
            </a:p>
          </p:txBody>
        </p:sp>
        <p:sp>
          <p:nvSpPr>
            <p:cNvPr id="117" name="Freeform 120">
              <a:extLst>
                <a:ext uri="{FF2B5EF4-FFF2-40B4-BE49-F238E27FC236}">
                  <a16:creationId xmlns:a16="http://schemas.microsoft.com/office/drawing/2014/main" xmlns="" id="{08DFC9AA-DFC1-904A-9D05-FA0AF5D33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19784" y="159347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8" name="Freeform 121">
              <a:extLst>
                <a:ext uri="{FF2B5EF4-FFF2-40B4-BE49-F238E27FC236}">
                  <a16:creationId xmlns:a16="http://schemas.microsoft.com/office/drawing/2014/main" xmlns="" id="{45362245-F7D0-8E44-94C7-592CC9D20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29175" y="-316358"/>
              <a:ext cx="392000" cy="485892"/>
            </a:xfrm>
            <a:custGeom>
              <a:avLst/>
              <a:gdLst>
                <a:gd name="T0" fmla="*/ 0 w 736"/>
                <a:gd name="T1" fmla="*/ 456 h 912"/>
                <a:gd name="T2" fmla="*/ 735 w 736"/>
                <a:gd name="T3" fmla="*/ 911 h 912"/>
                <a:gd name="T4" fmla="*/ 735 w 736"/>
                <a:gd name="T5" fmla="*/ 0 h 912"/>
                <a:gd name="T6" fmla="*/ 0 w 736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0" y="456"/>
                  </a:moveTo>
                  <a:lnTo>
                    <a:pt x="735" y="911"/>
                  </a:lnTo>
                  <a:lnTo>
                    <a:pt x="735" y="0"/>
                  </a:lnTo>
                  <a:lnTo>
                    <a:pt x="0" y="45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9" name="Freeform 122">
              <a:extLst>
                <a:ext uri="{FF2B5EF4-FFF2-40B4-BE49-F238E27FC236}">
                  <a16:creationId xmlns:a16="http://schemas.microsoft.com/office/drawing/2014/main" xmlns="" id="{766CA60D-C427-A041-9151-0B63B230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32263" y="1138970"/>
              <a:ext cx="392000" cy="485894"/>
            </a:xfrm>
            <a:custGeom>
              <a:avLst/>
              <a:gdLst>
                <a:gd name="T0" fmla="*/ 0 w 736"/>
                <a:gd name="T1" fmla="*/ 455 h 912"/>
                <a:gd name="T2" fmla="*/ 735 w 736"/>
                <a:gd name="T3" fmla="*/ 911 h 912"/>
                <a:gd name="T4" fmla="*/ 735 w 736"/>
                <a:gd name="T5" fmla="*/ 0 h 912"/>
                <a:gd name="T6" fmla="*/ 0 w 736"/>
                <a:gd name="T7" fmla="*/ 45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0" y="455"/>
                  </a:moveTo>
                  <a:lnTo>
                    <a:pt x="735" y="911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0" name="Freeform 126">
              <a:extLst>
                <a:ext uri="{FF2B5EF4-FFF2-40B4-BE49-F238E27FC236}">
                  <a16:creationId xmlns:a16="http://schemas.microsoft.com/office/drawing/2014/main" xmlns="" id="{F7334851-3859-474E-A7BB-FD25575B7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90" y="642893"/>
              <a:ext cx="392001" cy="485892"/>
            </a:xfrm>
            <a:custGeom>
              <a:avLst/>
              <a:gdLst>
                <a:gd name="T0" fmla="*/ 0 w 735"/>
                <a:gd name="T1" fmla="*/ 455 h 911"/>
                <a:gd name="T2" fmla="*/ 734 w 735"/>
                <a:gd name="T3" fmla="*/ 910 h 911"/>
                <a:gd name="T4" fmla="*/ 734 w 735"/>
                <a:gd name="T5" fmla="*/ 0 h 911"/>
                <a:gd name="T6" fmla="*/ 0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0" y="455"/>
                  </a:moveTo>
                  <a:lnTo>
                    <a:pt x="734" y="910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1" name="Freeform 127">
              <a:extLst>
                <a:ext uri="{FF2B5EF4-FFF2-40B4-BE49-F238E27FC236}">
                  <a16:creationId xmlns:a16="http://schemas.microsoft.com/office/drawing/2014/main" xmlns="" id="{0BEDC912-5704-3A4D-9951-62753CFAF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697" y="386293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2" name="Freeform 128">
              <a:extLst>
                <a:ext uri="{FF2B5EF4-FFF2-40B4-BE49-F238E27FC236}">
                  <a16:creationId xmlns:a16="http://schemas.microsoft.com/office/drawing/2014/main" xmlns="" id="{7652278E-7D1F-0844-A532-5FD6A5338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1072" y="-81868"/>
              <a:ext cx="392001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3" name="Freeform 129">
              <a:extLst>
                <a:ext uri="{FF2B5EF4-FFF2-40B4-BE49-F238E27FC236}">
                  <a16:creationId xmlns:a16="http://schemas.microsoft.com/office/drawing/2014/main" xmlns="" id="{8B19E23B-F4D0-7846-8E6F-6EC2E2FE7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90" y="-324197"/>
              <a:ext cx="392001" cy="485892"/>
            </a:xfrm>
            <a:custGeom>
              <a:avLst/>
              <a:gdLst>
                <a:gd name="T0" fmla="*/ 0 w 735"/>
                <a:gd name="T1" fmla="*/ 456 h 912"/>
                <a:gd name="T2" fmla="*/ 734 w 735"/>
                <a:gd name="T3" fmla="*/ 911 h 912"/>
                <a:gd name="T4" fmla="*/ 734 w 735"/>
                <a:gd name="T5" fmla="*/ 0 h 912"/>
                <a:gd name="T6" fmla="*/ 0 w 735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2">
                  <a:moveTo>
                    <a:pt x="0" y="456"/>
                  </a:moveTo>
                  <a:lnTo>
                    <a:pt x="734" y="911"/>
                  </a:lnTo>
                  <a:lnTo>
                    <a:pt x="734" y="0"/>
                  </a:lnTo>
                  <a:lnTo>
                    <a:pt x="0" y="45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4" name="Freeform 131">
              <a:extLst>
                <a:ext uri="{FF2B5EF4-FFF2-40B4-BE49-F238E27FC236}">
                  <a16:creationId xmlns:a16="http://schemas.microsoft.com/office/drawing/2014/main" xmlns="" id="{D9435DD9-DDEA-2C42-B279-C1ACDE9E9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41654" y="642893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5" name="Freeform 134">
              <a:extLst>
                <a:ext uri="{FF2B5EF4-FFF2-40B4-BE49-F238E27FC236}">
                  <a16:creationId xmlns:a16="http://schemas.microsoft.com/office/drawing/2014/main" xmlns="" id="{D6BE9952-0CF5-094A-875A-41B05C906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879" y="1120728"/>
              <a:ext cx="392001" cy="485894"/>
            </a:xfrm>
            <a:custGeom>
              <a:avLst/>
              <a:gdLst>
                <a:gd name="T0" fmla="*/ 0 w 735"/>
                <a:gd name="T1" fmla="*/ 455 h 912"/>
                <a:gd name="T2" fmla="*/ 734 w 735"/>
                <a:gd name="T3" fmla="*/ 911 h 912"/>
                <a:gd name="T4" fmla="*/ 734 w 735"/>
                <a:gd name="T5" fmla="*/ 0 h 912"/>
                <a:gd name="T6" fmla="*/ 0 w 735"/>
                <a:gd name="T7" fmla="*/ 45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2">
                  <a:moveTo>
                    <a:pt x="0" y="455"/>
                  </a:moveTo>
                  <a:lnTo>
                    <a:pt x="734" y="911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6" name="Freeform 135">
              <a:extLst>
                <a:ext uri="{FF2B5EF4-FFF2-40B4-BE49-F238E27FC236}">
                  <a16:creationId xmlns:a16="http://schemas.microsoft.com/office/drawing/2014/main" xmlns="" id="{80C19840-F1BD-154F-824E-48C5C708D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044" y="159347"/>
              <a:ext cx="392000" cy="485892"/>
            </a:xfrm>
            <a:custGeom>
              <a:avLst/>
              <a:gdLst>
                <a:gd name="T0" fmla="*/ 0 w 735"/>
                <a:gd name="T1" fmla="*/ 455 h 911"/>
                <a:gd name="T2" fmla="*/ 734 w 735"/>
                <a:gd name="T3" fmla="*/ 910 h 911"/>
                <a:gd name="T4" fmla="*/ 734 w 735"/>
                <a:gd name="T5" fmla="*/ 0 h 911"/>
                <a:gd name="T6" fmla="*/ 0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0" y="455"/>
                  </a:moveTo>
                  <a:lnTo>
                    <a:pt x="734" y="910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7" name="Freeform 136">
              <a:extLst>
                <a:ext uri="{FF2B5EF4-FFF2-40B4-BE49-F238E27FC236}">
                  <a16:creationId xmlns:a16="http://schemas.microsoft.com/office/drawing/2014/main" xmlns="" id="{C5292B05-5DB7-334E-A381-2A13BE525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99" y="159347"/>
              <a:ext cx="409512" cy="485892"/>
            </a:xfrm>
            <a:custGeom>
              <a:avLst/>
              <a:gdLst>
                <a:gd name="T0" fmla="*/ 0 w 735"/>
                <a:gd name="T1" fmla="*/ 455 h 911"/>
                <a:gd name="T2" fmla="*/ 734 w 735"/>
                <a:gd name="T3" fmla="*/ 910 h 911"/>
                <a:gd name="T4" fmla="*/ 734 w 735"/>
                <a:gd name="T5" fmla="*/ 0 h 911"/>
                <a:gd name="T6" fmla="*/ 0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0" y="455"/>
                  </a:moveTo>
                  <a:lnTo>
                    <a:pt x="734" y="910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8" name="Freeform 139">
              <a:extLst>
                <a:ext uri="{FF2B5EF4-FFF2-40B4-BE49-F238E27FC236}">
                  <a16:creationId xmlns:a16="http://schemas.microsoft.com/office/drawing/2014/main" xmlns="" id="{B0A7FBC0-0736-434A-AE52-CE414A0E6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1870" y="877531"/>
              <a:ext cx="392001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9" name="Freeform 140">
              <a:extLst>
                <a:ext uri="{FF2B5EF4-FFF2-40B4-BE49-F238E27FC236}">
                  <a16:creationId xmlns:a16="http://schemas.microsoft.com/office/drawing/2014/main" xmlns="" id="{1974253B-CC66-4644-A4BB-7BF2E940C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391" y="-82425"/>
              <a:ext cx="392000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0" name="Freeform 141">
              <a:extLst>
                <a:ext uri="{FF2B5EF4-FFF2-40B4-BE49-F238E27FC236}">
                  <a16:creationId xmlns:a16="http://schemas.microsoft.com/office/drawing/2014/main" xmlns="" id="{F8FE6FD1-CB3C-3345-8D58-DF36E912E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044" y="-324197"/>
              <a:ext cx="392000" cy="485892"/>
            </a:xfrm>
            <a:custGeom>
              <a:avLst/>
              <a:gdLst>
                <a:gd name="T0" fmla="*/ 0 w 735"/>
                <a:gd name="T1" fmla="*/ 455 h 911"/>
                <a:gd name="T2" fmla="*/ 734 w 735"/>
                <a:gd name="T3" fmla="*/ 910 h 911"/>
                <a:gd name="T4" fmla="*/ 734 w 735"/>
                <a:gd name="T5" fmla="*/ 0 h 911"/>
                <a:gd name="T6" fmla="*/ 0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0" y="455"/>
                  </a:moveTo>
                  <a:lnTo>
                    <a:pt x="734" y="910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1" name="Freeform 142">
              <a:extLst>
                <a:ext uri="{FF2B5EF4-FFF2-40B4-BE49-F238E27FC236}">
                  <a16:creationId xmlns:a16="http://schemas.microsoft.com/office/drawing/2014/main" xmlns="" id="{166A7A2B-D964-2C46-82C8-EB32E99DD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284" y="1348457"/>
              <a:ext cx="392001" cy="525451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2" name="Freeform 143">
              <a:extLst>
                <a:ext uri="{FF2B5EF4-FFF2-40B4-BE49-F238E27FC236}">
                  <a16:creationId xmlns:a16="http://schemas.microsoft.com/office/drawing/2014/main" xmlns="" id="{5378E7C6-16B0-114C-879C-94B433817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0263" y="159348"/>
              <a:ext cx="392001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3" name="Freeform 144">
              <a:extLst>
                <a:ext uri="{FF2B5EF4-FFF2-40B4-BE49-F238E27FC236}">
                  <a16:creationId xmlns:a16="http://schemas.microsoft.com/office/drawing/2014/main" xmlns="" id="{121C817D-DA8C-1248-8C0D-AC8405947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7175" y="1122544"/>
              <a:ext cx="392001" cy="485894"/>
            </a:xfrm>
            <a:custGeom>
              <a:avLst/>
              <a:gdLst>
                <a:gd name="T0" fmla="*/ 735 w 736"/>
                <a:gd name="T1" fmla="*/ 455 h 912"/>
                <a:gd name="T2" fmla="*/ 0 w 736"/>
                <a:gd name="T3" fmla="*/ 911 h 912"/>
                <a:gd name="T4" fmla="*/ 0 w 736"/>
                <a:gd name="T5" fmla="*/ 0 h 912"/>
                <a:gd name="T6" fmla="*/ 735 w 736"/>
                <a:gd name="T7" fmla="*/ 45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735" y="455"/>
                  </a:moveTo>
                  <a:lnTo>
                    <a:pt x="0" y="911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4" name="Freeform 146">
              <a:extLst>
                <a:ext uri="{FF2B5EF4-FFF2-40B4-BE49-F238E27FC236}">
                  <a16:creationId xmlns:a16="http://schemas.microsoft.com/office/drawing/2014/main" xmlns="" id="{A1F7F9D5-0D3F-D040-8BF2-EA9720F28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29175" y="389292"/>
              <a:ext cx="392000" cy="485894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 dirty="0"/>
            </a:p>
          </p:txBody>
        </p:sp>
        <p:sp>
          <p:nvSpPr>
            <p:cNvPr id="135" name="Freeform 147">
              <a:extLst>
                <a:ext uri="{FF2B5EF4-FFF2-40B4-BE49-F238E27FC236}">
                  <a16:creationId xmlns:a16="http://schemas.microsoft.com/office/drawing/2014/main" xmlns="" id="{B76570D2-F9FF-CA45-9F2D-C0BDFF36B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90" y="401121"/>
              <a:ext cx="392001" cy="485894"/>
            </a:xfrm>
            <a:custGeom>
              <a:avLst/>
              <a:gdLst>
                <a:gd name="T0" fmla="*/ 734 w 735"/>
                <a:gd name="T1" fmla="*/ 455 h 911"/>
                <a:gd name="T2" fmla="*/ 0 w 735"/>
                <a:gd name="T3" fmla="*/ 910 h 911"/>
                <a:gd name="T4" fmla="*/ 0 w 735"/>
                <a:gd name="T5" fmla="*/ 0 h 911"/>
                <a:gd name="T6" fmla="*/ 734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734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6" name="Freeform 149">
              <a:extLst>
                <a:ext uri="{FF2B5EF4-FFF2-40B4-BE49-F238E27FC236}">
                  <a16:creationId xmlns:a16="http://schemas.microsoft.com/office/drawing/2014/main" xmlns="" id="{85142768-05C9-724A-96AA-576B329F5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044" y="-80077"/>
              <a:ext cx="392000" cy="483546"/>
            </a:xfrm>
            <a:custGeom>
              <a:avLst/>
              <a:gdLst>
                <a:gd name="T0" fmla="*/ 734 w 735"/>
                <a:gd name="T1" fmla="*/ 455 h 910"/>
                <a:gd name="T2" fmla="*/ 0 w 735"/>
                <a:gd name="T3" fmla="*/ 909 h 910"/>
                <a:gd name="T4" fmla="*/ 0 w 735"/>
                <a:gd name="T5" fmla="*/ 0 h 910"/>
                <a:gd name="T6" fmla="*/ 734 w 735"/>
                <a:gd name="T7" fmla="*/ 455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0">
                  <a:moveTo>
                    <a:pt x="734" y="455"/>
                  </a:moveTo>
                  <a:lnTo>
                    <a:pt x="0" y="909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7" name="Freeform 150">
              <a:extLst>
                <a:ext uri="{FF2B5EF4-FFF2-40B4-BE49-F238E27FC236}">
                  <a16:creationId xmlns:a16="http://schemas.microsoft.com/office/drawing/2014/main" xmlns="" id="{54316E04-5794-0D4C-AB8E-131E4253E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9654" y="630415"/>
              <a:ext cx="392001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8" name="Freeform 153">
              <a:extLst>
                <a:ext uri="{FF2B5EF4-FFF2-40B4-BE49-F238E27FC236}">
                  <a16:creationId xmlns:a16="http://schemas.microsoft.com/office/drawing/2014/main" xmlns="" id="{18F0E4E3-B723-7F4D-B1D3-27650B2F2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32262" y="887013"/>
              <a:ext cx="392000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9" name="Freeform 156">
              <a:extLst>
                <a:ext uri="{FF2B5EF4-FFF2-40B4-BE49-F238E27FC236}">
                  <a16:creationId xmlns:a16="http://schemas.microsoft.com/office/drawing/2014/main" xmlns="" id="{541CEBC3-4B9F-2242-A16B-5EB977ED4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00" y="642893"/>
              <a:ext cx="392000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0" name="Freeform 158">
              <a:extLst>
                <a:ext uri="{FF2B5EF4-FFF2-40B4-BE49-F238E27FC236}">
                  <a16:creationId xmlns:a16="http://schemas.microsoft.com/office/drawing/2014/main" xmlns="" id="{30C29437-3B00-FB49-8E28-F02273AA7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738" y="157616"/>
              <a:ext cx="392000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1" name="Freeform 161">
              <a:extLst>
                <a:ext uri="{FF2B5EF4-FFF2-40B4-BE49-F238E27FC236}">
                  <a16:creationId xmlns:a16="http://schemas.microsoft.com/office/drawing/2014/main" xmlns="" id="{8635EDCF-E8B3-B843-94BD-485433152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1341" y="-324671"/>
              <a:ext cx="392001" cy="485892"/>
            </a:xfrm>
            <a:custGeom>
              <a:avLst/>
              <a:gdLst>
                <a:gd name="T0" fmla="*/ 735 w 736"/>
                <a:gd name="T1" fmla="*/ 456 h 912"/>
                <a:gd name="T2" fmla="*/ 0 w 736"/>
                <a:gd name="T3" fmla="*/ 911 h 912"/>
                <a:gd name="T4" fmla="*/ 0 w 736"/>
                <a:gd name="T5" fmla="*/ 0 h 912"/>
                <a:gd name="T6" fmla="*/ 735 w 736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735" y="456"/>
                  </a:moveTo>
                  <a:lnTo>
                    <a:pt x="0" y="911"/>
                  </a:lnTo>
                  <a:lnTo>
                    <a:pt x="0" y="0"/>
                  </a:lnTo>
                  <a:lnTo>
                    <a:pt x="735" y="45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2" name="Freeform 162">
              <a:extLst>
                <a:ext uri="{FF2B5EF4-FFF2-40B4-BE49-F238E27FC236}">
                  <a16:creationId xmlns:a16="http://schemas.microsoft.com/office/drawing/2014/main" xmlns="" id="{0F423ABB-4D16-1941-8730-4CE20BFA6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27376" y="-83452"/>
              <a:ext cx="392000" cy="485894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3" name="Freeform 163">
              <a:extLst>
                <a:ext uri="{FF2B5EF4-FFF2-40B4-BE49-F238E27FC236}">
                  <a16:creationId xmlns:a16="http://schemas.microsoft.com/office/drawing/2014/main" xmlns="" id="{B7074B92-4C58-DC4C-9D3B-DEC0451FC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391" y="-316358"/>
              <a:ext cx="392000" cy="485892"/>
            </a:xfrm>
            <a:custGeom>
              <a:avLst/>
              <a:gdLst>
                <a:gd name="T0" fmla="*/ 735 w 736"/>
                <a:gd name="T1" fmla="*/ 456 h 912"/>
                <a:gd name="T2" fmla="*/ 0 w 736"/>
                <a:gd name="T3" fmla="*/ 911 h 912"/>
                <a:gd name="T4" fmla="*/ 0 w 736"/>
                <a:gd name="T5" fmla="*/ 0 h 912"/>
                <a:gd name="T6" fmla="*/ 735 w 736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735" y="456"/>
                  </a:moveTo>
                  <a:lnTo>
                    <a:pt x="0" y="911"/>
                  </a:lnTo>
                  <a:lnTo>
                    <a:pt x="0" y="0"/>
                  </a:lnTo>
                  <a:lnTo>
                    <a:pt x="735" y="456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4" name="Freeform 164">
              <a:extLst>
                <a:ext uri="{FF2B5EF4-FFF2-40B4-BE49-F238E27FC236}">
                  <a16:creationId xmlns:a16="http://schemas.microsoft.com/office/drawing/2014/main" xmlns="" id="{7979D6C1-0922-9B44-8BB1-1F186989F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90" y="-82425"/>
              <a:ext cx="392001" cy="485894"/>
            </a:xfrm>
            <a:custGeom>
              <a:avLst/>
              <a:gdLst>
                <a:gd name="T0" fmla="*/ 734 w 735"/>
                <a:gd name="T1" fmla="*/ 455 h 911"/>
                <a:gd name="T2" fmla="*/ 0 w 735"/>
                <a:gd name="T3" fmla="*/ 910 h 911"/>
                <a:gd name="T4" fmla="*/ 0 w 735"/>
                <a:gd name="T5" fmla="*/ 0 h 911"/>
                <a:gd name="T6" fmla="*/ 734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734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5" name="Freeform 166">
              <a:extLst>
                <a:ext uri="{FF2B5EF4-FFF2-40B4-BE49-F238E27FC236}">
                  <a16:creationId xmlns:a16="http://schemas.microsoft.com/office/drawing/2014/main" xmlns="" id="{A73E8AD6-37CF-D446-A3E1-8887BC251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83" y="159347"/>
              <a:ext cx="392000" cy="485894"/>
            </a:xfrm>
            <a:custGeom>
              <a:avLst/>
              <a:gdLst>
                <a:gd name="T0" fmla="*/ 734 w 735"/>
                <a:gd name="T1" fmla="*/ 455 h 911"/>
                <a:gd name="T2" fmla="*/ 0 w 735"/>
                <a:gd name="T3" fmla="*/ 910 h 911"/>
                <a:gd name="T4" fmla="*/ 0 w 735"/>
                <a:gd name="T5" fmla="*/ 0 h 911"/>
                <a:gd name="T6" fmla="*/ 734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734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6" name="Freeform 173">
              <a:extLst>
                <a:ext uri="{FF2B5EF4-FFF2-40B4-BE49-F238E27FC236}">
                  <a16:creationId xmlns:a16="http://schemas.microsoft.com/office/drawing/2014/main" xmlns="" id="{067D8BC8-C490-E041-87E7-74B7E90DC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96" y="399695"/>
              <a:ext cx="392000" cy="485892"/>
            </a:xfrm>
            <a:custGeom>
              <a:avLst/>
              <a:gdLst>
                <a:gd name="T0" fmla="*/ 0 w 736"/>
                <a:gd name="T1" fmla="*/ 456 h 912"/>
                <a:gd name="T2" fmla="*/ 735 w 736"/>
                <a:gd name="T3" fmla="*/ 911 h 912"/>
                <a:gd name="T4" fmla="*/ 735 w 736"/>
                <a:gd name="T5" fmla="*/ 0 h 912"/>
                <a:gd name="T6" fmla="*/ 0 w 736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0" y="456"/>
                  </a:moveTo>
                  <a:lnTo>
                    <a:pt x="735" y="911"/>
                  </a:lnTo>
                  <a:lnTo>
                    <a:pt x="735" y="0"/>
                  </a:lnTo>
                  <a:lnTo>
                    <a:pt x="0" y="45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7" name="Freeform 181">
              <a:extLst>
                <a:ext uri="{FF2B5EF4-FFF2-40B4-BE49-F238E27FC236}">
                  <a16:creationId xmlns:a16="http://schemas.microsoft.com/office/drawing/2014/main" xmlns="" id="{6F467472-1778-7E48-9E92-B8334F6A8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177" y="146345"/>
              <a:ext cx="392001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8" name="Freeform 228">
              <a:extLst>
                <a:ext uri="{FF2B5EF4-FFF2-40B4-BE49-F238E27FC236}">
                  <a16:creationId xmlns:a16="http://schemas.microsoft.com/office/drawing/2014/main" xmlns="" id="{650E4F49-B57E-154A-93D1-383149C81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044" y="-324197"/>
              <a:ext cx="392001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9" name="Freeform 142">
              <a:extLst>
                <a:ext uri="{FF2B5EF4-FFF2-40B4-BE49-F238E27FC236}">
                  <a16:creationId xmlns:a16="http://schemas.microsoft.com/office/drawing/2014/main" xmlns="" id="{6F070575-98D7-824B-B794-8D3C9CE34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32263" y="1627328"/>
              <a:ext cx="392000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50" name="Freeform 127">
              <a:extLst>
                <a:ext uri="{FF2B5EF4-FFF2-40B4-BE49-F238E27FC236}">
                  <a16:creationId xmlns:a16="http://schemas.microsoft.com/office/drawing/2014/main" xmlns="" id="{5ACE99E0-8E5B-9F4C-8E93-5F3DF3C2A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497" y="641159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51" name="Freeform 166">
              <a:extLst>
                <a:ext uri="{FF2B5EF4-FFF2-40B4-BE49-F238E27FC236}">
                  <a16:creationId xmlns:a16="http://schemas.microsoft.com/office/drawing/2014/main" xmlns="" id="{14E951E5-7449-C145-9B9E-02A728BC6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297" y="396803"/>
              <a:ext cx="392000" cy="485894"/>
            </a:xfrm>
            <a:custGeom>
              <a:avLst/>
              <a:gdLst>
                <a:gd name="T0" fmla="*/ 734 w 735"/>
                <a:gd name="T1" fmla="*/ 455 h 911"/>
                <a:gd name="T2" fmla="*/ 0 w 735"/>
                <a:gd name="T3" fmla="*/ 910 h 911"/>
                <a:gd name="T4" fmla="*/ 0 w 735"/>
                <a:gd name="T5" fmla="*/ 0 h 911"/>
                <a:gd name="T6" fmla="*/ 734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734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52" name="Freeform 127">
              <a:extLst>
                <a:ext uri="{FF2B5EF4-FFF2-40B4-BE49-F238E27FC236}">
                  <a16:creationId xmlns:a16="http://schemas.microsoft.com/office/drawing/2014/main" xmlns="" id="{73660A4C-27F4-A94E-8A40-A9C0BB586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078" y="878700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</p:grpSp>
      <p:sp>
        <p:nvSpPr>
          <p:cNvPr id="153" name="Parallelogram 152"/>
          <p:cNvSpPr/>
          <p:nvPr/>
        </p:nvSpPr>
        <p:spPr>
          <a:xfrm>
            <a:off x="7194" y="1517905"/>
            <a:ext cx="9136804" cy="2432462"/>
          </a:xfrm>
          <a:prstGeom prst="parallelogram">
            <a:avLst>
              <a:gd name="adj" fmla="val 888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ইসলামী জীবন দর্শনে বিশুদ্ধ আকিদার গুরুত্ব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অত্যন্ত ব্যাপক ও অপরিহার্য। এ বিষয়টি পার্থিব ও পারলৌকিক সম্পর্কিত সকল বিষয়ে সুদৃঢ় ও মজবুত দিক নির্দেশনা প্রদান করে। মুসলমানদের প্রাত্যহিক জীবনে যেসব ইবাদত (নামায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রোজা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হজ্ব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যাকাত ইত্যাদি) করা হয় সব কিছু কবুলের জন্য বিশুদ্ধ আকিদা প্রয়োজন।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5" name="Parallelogram 154"/>
          <p:cNvSpPr/>
          <p:nvPr/>
        </p:nvSpPr>
        <p:spPr>
          <a:xfrm flipH="1">
            <a:off x="2410220" y="641514"/>
            <a:ext cx="6733776" cy="707962"/>
          </a:xfrm>
          <a:prstGeom prst="parallelogram">
            <a:avLst>
              <a:gd name="adj" fmla="val 78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আকিদার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 ও প্রয়োজনীয়তা</a:t>
            </a:r>
            <a:endParaRPr lang="en-US" sz="2800" b="1" spc="113" dirty="0" smtClean="0">
              <a:solidFill>
                <a:schemeClr val="bg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207402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="" xmlns:a16="http://schemas.microsoft.com/office/drawing/2014/main" id="{BFA04A4F-2008-49C5-B432-1E157F720888}"/>
              </a:ext>
            </a:extLst>
          </p:cNvPr>
          <p:cNvSpPr/>
          <p:nvPr/>
        </p:nvSpPr>
        <p:spPr>
          <a:xfrm>
            <a:off x="0" y="0"/>
            <a:ext cx="8697686" cy="5143500"/>
          </a:xfrm>
          <a:prstGeom prst="parallelogram">
            <a:avLst>
              <a:gd name="adj" fmla="val 113466"/>
            </a:avLst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F86620D6-3538-41A7-998F-8BE8352E88EA}"/>
              </a:ext>
            </a:extLst>
          </p:cNvPr>
          <p:cNvSpPr/>
          <p:nvPr/>
        </p:nvSpPr>
        <p:spPr>
          <a:xfrm rot="2371773">
            <a:off x="-1444745" y="2388525"/>
            <a:ext cx="8067298" cy="1641021"/>
          </a:xfrm>
          <a:custGeom>
            <a:avLst/>
            <a:gdLst>
              <a:gd name="connsiteX0" fmla="*/ 0 w 10756397"/>
              <a:gd name="connsiteY0" fmla="*/ 0 h 2188028"/>
              <a:gd name="connsiteX1" fmla="*/ 10756397 w 10756397"/>
              <a:gd name="connsiteY1" fmla="*/ 0 h 2188028"/>
              <a:gd name="connsiteX2" fmla="*/ 8104895 w 10756397"/>
              <a:gd name="connsiteY2" fmla="*/ 2188028 h 2188028"/>
              <a:gd name="connsiteX3" fmla="*/ 1805567 w 10756397"/>
              <a:gd name="connsiteY3" fmla="*/ 2188028 h 21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6397" h="2188028">
                <a:moveTo>
                  <a:pt x="0" y="0"/>
                </a:moveTo>
                <a:lnTo>
                  <a:pt x="10756397" y="0"/>
                </a:lnTo>
                <a:lnTo>
                  <a:pt x="8104895" y="2188028"/>
                </a:lnTo>
                <a:lnTo>
                  <a:pt x="1805567" y="2188028"/>
                </a:lnTo>
                <a:close/>
              </a:path>
            </a:pathLst>
          </a:cu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/>
          </a:p>
        </p:txBody>
      </p:sp>
      <p:sp>
        <p:nvSpPr>
          <p:cNvPr id="2" name="Isosceles Triangle 1">
            <a:extLst>
              <a:ext uri="{FF2B5EF4-FFF2-40B4-BE49-F238E27FC236}">
                <a16:creationId xmlns="" xmlns:a16="http://schemas.microsoft.com/office/drawing/2014/main" id="{E0ECB56C-1DCA-4012-AD3E-7C08DBABD06A}"/>
              </a:ext>
            </a:extLst>
          </p:cNvPr>
          <p:cNvSpPr/>
          <p:nvPr/>
        </p:nvSpPr>
        <p:spPr>
          <a:xfrm flipV="1">
            <a:off x="4415590" y="0"/>
            <a:ext cx="4730363" cy="5143500"/>
          </a:xfrm>
          <a:prstGeom prst="triangle">
            <a:avLst>
              <a:gd name="adj" fmla="val 100000"/>
            </a:avLst>
          </a:prstGeom>
          <a:solidFill>
            <a:schemeClr val="bg2">
              <a:lumMod val="2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B17AE0FC-5790-4C2A-98A2-F61FB270E9E3}"/>
              </a:ext>
            </a:extLst>
          </p:cNvPr>
          <p:cNvSpPr/>
          <p:nvPr/>
        </p:nvSpPr>
        <p:spPr>
          <a:xfrm>
            <a:off x="1" y="0"/>
            <a:ext cx="8774522" cy="5152358"/>
          </a:xfrm>
          <a:custGeom>
            <a:avLst/>
            <a:gdLst>
              <a:gd name="connsiteX0" fmla="*/ 0 w 11699363"/>
              <a:gd name="connsiteY0" fmla="*/ 0 h 6869810"/>
              <a:gd name="connsiteX1" fmla="*/ 5491068 w 11699363"/>
              <a:gd name="connsiteY1" fmla="*/ 0 h 6869810"/>
              <a:gd name="connsiteX2" fmla="*/ 5491068 w 11699363"/>
              <a:gd name="connsiteY2" fmla="*/ 11810 h 6869810"/>
              <a:gd name="connsiteX3" fmla="*/ 11699363 w 11699363"/>
              <a:gd name="connsiteY3" fmla="*/ 6869810 h 6869810"/>
              <a:gd name="connsiteX4" fmla="*/ 5491068 w 11699363"/>
              <a:gd name="connsiteY4" fmla="*/ 6869810 h 6869810"/>
              <a:gd name="connsiteX5" fmla="*/ 5491068 w 11699363"/>
              <a:gd name="connsiteY5" fmla="*/ 6858000 h 6869810"/>
              <a:gd name="connsiteX6" fmla="*/ 0 w 11699363"/>
              <a:gd name="connsiteY6" fmla="*/ 6858000 h 686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9363" h="6869810">
                <a:moveTo>
                  <a:pt x="0" y="0"/>
                </a:moveTo>
                <a:lnTo>
                  <a:pt x="5491068" y="0"/>
                </a:lnTo>
                <a:lnTo>
                  <a:pt x="5491068" y="11810"/>
                </a:lnTo>
                <a:lnTo>
                  <a:pt x="11699363" y="6869810"/>
                </a:lnTo>
                <a:lnTo>
                  <a:pt x="5491068" y="6869810"/>
                </a:lnTo>
                <a:lnTo>
                  <a:pt x="549106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D8F7172-0972-4ED2-ADE5-D7BAA66AC5E9}"/>
              </a:ext>
            </a:extLst>
          </p:cNvPr>
          <p:cNvSpPr txBox="1"/>
          <p:nvPr/>
        </p:nvSpPr>
        <p:spPr>
          <a:xfrm>
            <a:off x="6532002" y="388874"/>
            <a:ext cx="2165684" cy="173124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বিশুদ্ধ আকিদার সুফল</a:t>
            </a:r>
            <a:endParaRPr lang="en-US" sz="3600" b="1" spc="113" dirty="0">
              <a:solidFill>
                <a:schemeClr val="bg1"/>
              </a:solidFill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BDFCFB32-6A0E-4ACA-8ED9-D5A1AC079A50}"/>
              </a:ext>
            </a:extLst>
          </p:cNvPr>
          <p:cNvSpPr/>
          <p:nvPr/>
        </p:nvSpPr>
        <p:spPr>
          <a:xfrm>
            <a:off x="239491" y="978409"/>
            <a:ext cx="93978" cy="10230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D83B247-4E80-4C03-B96B-5D98CE04EAE1}"/>
              </a:ext>
            </a:extLst>
          </p:cNvPr>
          <p:cNvSpPr/>
          <p:nvPr/>
        </p:nvSpPr>
        <p:spPr>
          <a:xfrm>
            <a:off x="239491" y="2214543"/>
            <a:ext cx="93976" cy="7846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01B988A7-3004-4B7C-94B6-B3303E781C68}"/>
              </a:ext>
            </a:extLst>
          </p:cNvPr>
          <p:cNvSpPr/>
          <p:nvPr/>
        </p:nvSpPr>
        <p:spPr>
          <a:xfrm>
            <a:off x="239491" y="3264408"/>
            <a:ext cx="93976" cy="785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EC389045-345D-4776-9A6C-C98111D97FF6}"/>
              </a:ext>
            </a:extLst>
          </p:cNvPr>
          <p:cNvSpPr/>
          <p:nvPr/>
        </p:nvSpPr>
        <p:spPr>
          <a:xfrm>
            <a:off x="239491" y="4197097"/>
            <a:ext cx="93976" cy="7582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IN"/>
          </a:p>
        </p:txBody>
      </p:sp>
      <p:sp>
        <p:nvSpPr>
          <p:cNvPr id="43" name="Snip Single Corner Rectangle 42"/>
          <p:cNvSpPr/>
          <p:nvPr/>
        </p:nvSpPr>
        <p:spPr>
          <a:xfrm>
            <a:off x="380457" y="4197097"/>
            <a:ext cx="8077743" cy="758250"/>
          </a:xfrm>
          <a:prstGeom prst="snip1Rect">
            <a:avLst>
              <a:gd name="adj" fmla="val 50000"/>
            </a:avLst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সুতরাং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ব্যক্তির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উভয়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জগতে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সফলতার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জন্য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বিশুদ্ধ আকিদার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বিকল্প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নেই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endParaRPr lang="bn-BD" sz="2000" dirty="0" smtClean="0">
              <a:solidFill>
                <a:schemeClr val="bg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আকিদা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বিশুদ্ধ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আমল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করলে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কবুলের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নিশ্চয়তা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রয়েছে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4" name="Snip Single Corner Rectangle 43"/>
          <p:cNvSpPr/>
          <p:nvPr/>
        </p:nvSpPr>
        <p:spPr>
          <a:xfrm>
            <a:off x="380456" y="3264408"/>
            <a:ext cx="7209064" cy="78568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অন্যত্র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হয়েছে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- </a:t>
            </a:r>
            <a:r>
              <a:rPr lang="ar-SA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Arial" pitchFamily="34" charset="0"/>
              </a:rPr>
              <a:t>قَدْ اَفْلَحَ مَنْ زَكَّهَا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‘‘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নিশ্চয়ই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সফলতা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লাভ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করেছেন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</a:p>
          <a:p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যিনি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আত্মাকে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)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পবিত্র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করেছেন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(বিশুদ্ধ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আকিদা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পোষণ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করেছেন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)।[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সূরা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শামস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: ৯]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5" name="Snip Single Corner Rectangle 44"/>
          <p:cNvSpPr/>
          <p:nvPr/>
        </p:nvSpPr>
        <p:spPr>
          <a:xfrm>
            <a:off x="380456" y="2214543"/>
            <a:ext cx="6276376" cy="784689"/>
          </a:xfrm>
          <a:prstGeom prst="snip1Rect">
            <a:avLst>
              <a:gd name="adj" fmla="val 50000"/>
            </a:avLst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আল্লাহ্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তা‘আলা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বলেন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- </a:t>
            </a:r>
            <a:r>
              <a:rPr lang="ar-SA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Arial" pitchFamily="34" charset="0"/>
              </a:rPr>
              <a:t>قَدْ اَفْلَحَ مَنْ تَذَكَّى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‘‘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নিশ্চয়ই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সফলকাম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হয়েছে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যারা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পবিত্রতা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অর্জন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করেছে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।’’[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সূরা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আ’লা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: ১৪]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6" name="Snip Single Corner Rectangle 45"/>
          <p:cNvSpPr/>
          <p:nvPr/>
        </p:nvSpPr>
        <p:spPr>
          <a:xfrm>
            <a:off x="380457" y="978409"/>
            <a:ext cx="5188239" cy="1023022"/>
          </a:xfrm>
          <a:prstGeom prst="snip1Rect">
            <a:avLst>
              <a:gd name="adj" fmla="val 50000"/>
            </a:avLst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বিশুদ্ধ আকিদার সুফল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অত্যন্ত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ব্যাপক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মু’মিন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জীবনের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প্রতিটি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কাজের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সাথে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আকিদার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সম্পর্ক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রয়েছে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endParaRPr lang="bn-BD" sz="2000" dirty="0" smtClean="0">
              <a:solidFill>
                <a:srgbClr val="000000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সহীহ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আকিদার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সাথে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ব্যক্তির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আমল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ওতপ্রোতভাবে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জড়িত</a:t>
            </a:r>
            <a:r>
              <a:rPr lang="en-US" sz="2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endParaRPr lang="en-IN" sz="2000" dirty="0">
              <a:solidFill>
                <a:schemeClr val="accent3"/>
              </a:solidFill>
              <a:latin typeface="Nexa Light" panose="02000000000000000000" pitchFamily="50" charset="0"/>
            </a:endParaRPr>
          </a:p>
        </p:txBody>
      </p:sp>
      <p:grpSp>
        <p:nvGrpSpPr>
          <p:cNvPr id="3" name="Group 46">
            <a:extLst>
              <a:ext uri="{FF2B5EF4-FFF2-40B4-BE49-F238E27FC236}">
                <a16:creationId xmlns:a16="http://schemas.microsoft.com/office/drawing/2014/main" xmlns="" id="{50A49008-B8E9-9B47-BCA1-31AD71856E06}"/>
              </a:ext>
            </a:extLst>
          </p:cNvPr>
          <p:cNvGrpSpPr/>
          <p:nvPr/>
        </p:nvGrpSpPr>
        <p:grpSpPr>
          <a:xfrm>
            <a:off x="6653" y="0"/>
            <a:ext cx="2435463" cy="570889"/>
            <a:chOff x="-441654" y="-324671"/>
            <a:chExt cx="2711832" cy="2437893"/>
          </a:xfrm>
        </p:grpSpPr>
        <p:sp>
          <p:nvSpPr>
            <p:cNvPr id="48" name="Freeform 115">
              <a:extLst>
                <a:ext uri="{FF2B5EF4-FFF2-40B4-BE49-F238E27FC236}">
                  <a16:creationId xmlns:a16="http://schemas.microsoft.com/office/drawing/2014/main" xmlns="" id="{EA9E2470-0C6B-374A-A347-2611B84F3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0263" y="388642"/>
              <a:ext cx="392001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 dirty="0"/>
            </a:p>
          </p:txBody>
        </p:sp>
        <p:sp>
          <p:nvSpPr>
            <p:cNvPr id="49" name="Freeform 120">
              <a:extLst>
                <a:ext uri="{FF2B5EF4-FFF2-40B4-BE49-F238E27FC236}">
                  <a16:creationId xmlns:a16="http://schemas.microsoft.com/office/drawing/2014/main" xmlns="" id="{08DFC9AA-DFC1-904A-9D05-FA0AF5D33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19784" y="159347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0" name="Freeform 121">
              <a:extLst>
                <a:ext uri="{FF2B5EF4-FFF2-40B4-BE49-F238E27FC236}">
                  <a16:creationId xmlns:a16="http://schemas.microsoft.com/office/drawing/2014/main" xmlns="" id="{45362245-F7D0-8E44-94C7-592CC9D20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29175" y="-316358"/>
              <a:ext cx="392000" cy="485892"/>
            </a:xfrm>
            <a:custGeom>
              <a:avLst/>
              <a:gdLst>
                <a:gd name="T0" fmla="*/ 0 w 736"/>
                <a:gd name="T1" fmla="*/ 456 h 912"/>
                <a:gd name="T2" fmla="*/ 735 w 736"/>
                <a:gd name="T3" fmla="*/ 911 h 912"/>
                <a:gd name="T4" fmla="*/ 735 w 736"/>
                <a:gd name="T5" fmla="*/ 0 h 912"/>
                <a:gd name="T6" fmla="*/ 0 w 736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0" y="456"/>
                  </a:moveTo>
                  <a:lnTo>
                    <a:pt x="735" y="911"/>
                  </a:lnTo>
                  <a:lnTo>
                    <a:pt x="735" y="0"/>
                  </a:lnTo>
                  <a:lnTo>
                    <a:pt x="0" y="45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1" name="Freeform 122">
              <a:extLst>
                <a:ext uri="{FF2B5EF4-FFF2-40B4-BE49-F238E27FC236}">
                  <a16:creationId xmlns:a16="http://schemas.microsoft.com/office/drawing/2014/main" xmlns="" id="{766CA60D-C427-A041-9151-0B63B230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32263" y="1138970"/>
              <a:ext cx="392000" cy="485894"/>
            </a:xfrm>
            <a:custGeom>
              <a:avLst/>
              <a:gdLst>
                <a:gd name="T0" fmla="*/ 0 w 736"/>
                <a:gd name="T1" fmla="*/ 455 h 912"/>
                <a:gd name="T2" fmla="*/ 735 w 736"/>
                <a:gd name="T3" fmla="*/ 911 h 912"/>
                <a:gd name="T4" fmla="*/ 735 w 736"/>
                <a:gd name="T5" fmla="*/ 0 h 912"/>
                <a:gd name="T6" fmla="*/ 0 w 736"/>
                <a:gd name="T7" fmla="*/ 45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0" y="455"/>
                  </a:moveTo>
                  <a:lnTo>
                    <a:pt x="735" y="911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2" name="Freeform 126">
              <a:extLst>
                <a:ext uri="{FF2B5EF4-FFF2-40B4-BE49-F238E27FC236}">
                  <a16:creationId xmlns:a16="http://schemas.microsoft.com/office/drawing/2014/main" xmlns="" id="{F7334851-3859-474E-A7BB-FD25575B7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90" y="642893"/>
              <a:ext cx="392001" cy="485892"/>
            </a:xfrm>
            <a:custGeom>
              <a:avLst/>
              <a:gdLst>
                <a:gd name="T0" fmla="*/ 0 w 735"/>
                <a:gd name="T1" fmla="*/ 455 h 911"/>
                <a:gd name="T2" fmla="*/ 734 w 735"/>
                <a:gd name="T3" fmla="*/ 910 h 911"/>
                <a:gd name="T4" fmla="*/ 734 w 735"/>
                <a:gd name="T5" fmla="*/ 0 h 911"/>
                <a:gd name="T6" fmla="*/ 0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0" y="455"/>
                  </a:moveTo>
                  <a:lnTo>
                    <a:pt x="734" y="910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3" name="Freeform 127">
              <a:extLst>
                <a:ext uri="{FF2B5EF4-FFF2-40B4-BE49-F238E27FC236}">
                  <a16:creationId xmlns:a16="http://schemas.microsoft.com/office/drawing/2014/main" xmlns="" id="{0BEDC912-5704-3A4D-9951-62753CFAF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697" y="386293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4" name="Freeform 128">
              <a:extLst>
                <a:ext uri="{FF2B5EF4-FFF2-40B4-BE49-F238E27FC236}">
                  <a16:creationId xmlns:a16="http://schemas.microsoft.com/office/drawing/2014/main" xmlns="" id="{7652278E-7D1F-0844-A532-5FD6A5338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1072" y="-81868"/>
              <a:ext cx="392001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5" name="Freeform 129">
              <a:extLst>
                <a:ext uri="{FF2B5EF4-FFF2-40B4-BE49-F238E27FC236}">
                  <a16:creationId xmlns:a16="http://schemas.microsoft.com/office/drawing/2014/main" xmlns="" id="{8B19E23B-F4D0-7846-8E6F-6EC2E2FE7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90" y="-324197"/>
              <a:ext cx="392001" cy="485892"/>
            </a:xfrm>
            <a:custGeom>
              <a:avLst/>
              <a:gdLst>
                <a:gd name="T0" fmla="*/ 0 w 735"/>
                <a:gd name="T1" fmla="*/ 456 h 912"/>
                <a:gd name="T2" fmla="*/ 734 w 735"/>
                <a:gd name="T3" fmla="*/ 911 h 912"/>
                <a:gd name="T4" fmla="*/ 734 w 735"/>
                <a:gd name="T5" fmla="*/ 0 h 912"/>
                <a:gd name="T6" fmla="*/ 0 w 735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2">
                  <a:moveTo>
                    <a:pt x="0" y="456"/>
                  </a:moveTo>
                  <a:lnTo>
                    <a:pt x="734" y="911"/>
                  </a:lnTo>
                  <a:lnTo>
                    <a:pt x="734" y="0"/>
                  </a:lnTo>
                  <a:lnTo>
                    <a:pt x="0" y="45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6" name="Freeform 131">
              <a:extLst>
                <a:ext uri="{FF2B5EF4-FFF2-40B4-BE49-F238E27FC236}">
                  <a16:creationId xmlns:a16="http://schemas.microsoft.com/office/drawing/2014/main" xmlns="" id="{D9435DD9-DDEA-2C42-B279-C1ACDE9E9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41654" y="642893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7" name="Freeform 134">
              <a:extLst>
                <a:ext uri="{FF2B5EF4-FFF2-40B4-BE49-F238E27FC236}">
                  <a16:creationId xmlns:a16="http://schemas.microsoft.com/office/drawing/2014/main" xmlns="" id="{D6BE9952-0CF5-094A-875A-41B05C906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879" y="1120728"/>
              <a:ext cx="392001" cy="485894"/>
            </a:xfrm>
            <a:custGeom>
              <a:avLst/>
              <a:gdLst>
                <a:gd name="T0" fmla="*/ 0 w 735"/>
                <a:gd name="T1" fmla="*/ 455 h 912"/>
                <a:gd name="T2" fmla="*/ 734 w 735"/>
                <a:gd name="T3" fmla="*/ 911 h 912"/>
                <a:gd name="T4" fmla="*/ 734 w 735"/>
                <a:gd name="T5" fmla="*/ 0 h 912"/>
                <a:gd name="T6" fmla="*/ 0 w 735"/>
                <a:gd name="T7" fmla="*/ 45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2">
                  <a:moveTo>
                    <a:pt x="0" y="455"/>
                  </a:moveTo>
                  <a:lnTo>
                    <a:pt x="734" y="911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8" name="Freeform 135">
              <a:extLst>
                <a:ext uri="{FF2B5EF4-FFF2-40B4-BE49-F238E27FC236}">
                  <a16:creationId xmlns:a16="http://schemas.microsoft.com/office/drawing/2014/main" xmlns="" id="{80C19840-F1BD-154F-824E-48C5C708D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044" y="159347"/>
              <a:ext cx="392000" cy="485892"/>
            </a:xfrm>
            <a:custGeom>
              <a:avLst/>
              <a:gdLst>
                <a:gd name="T0" fmla="*/ 0 w 735"/>
                <a:gd name="T1" fmla="*/ 455 h 911"/>
                <a:gd name="T2" fmla="*/ 734 w 735"/>
                <a:gd name="T3" fmla="*/ 910 h 911"/>
                <a:gd name="T4" fmla="*/ 734 w 735"/>
                <a:gd name="T5" fmla="*/ 0 h 911"/>
                <a:gd name="T6" fmla="*/ 0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0" y="455"/>
                  </a:moveTo>
                  <a:lnTo>
                    <a:pt x="734" y="910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59" name="Freeform 136">
              <a:extLst>
                <a:ext uri="{FF2B5EF4-FFF2-40B4-BE49-F238E27FC236}">
                  <a16:creationId xmlns:a16="http://schemas.microsoft.com/office/drawing/2014/main" xmlns="" id="{C5292B05-5DB7-334E-A381-2A13BE525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99" y="159347"/>
              <a:ext cx="409512" cy="485892"/>
            </a:xfrm>
            <a:custGeom>
              <a:avLst/>
              <a:gdLst>
                <a:gd name="T0" fmla="*/ 0 w 735"/>
                <a:gd name="T1" fmla="*/ 455 h 911"/>
                <a:gd name="T2" fmla="*/ 734 w 735"/>
                <a:gd name="T3" fmla="*/ 910 h 911"/>
                <a:gd name="T4" fmla="*/ 734 w 735"/>
                <a:gd name="T5" fmla="*/ 0 h 911"/>
                <a:gd name="T6" fmla="*/ 0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0" y="455"/>
                  </a:moveTo>
                  <a:lnTo>
                    <a:pt x="734" y="910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0" name="Freeform 139">
              <a:extLst>
                <a:ext uri="{FF2B5EF4-FFF2-40B4-BE49-F238E27FC236}">
                  <a16:creationId xmlns:a16="http://schemas.microsoft.com/office/drawing/2014/main" xmlns="" id="{B0A7FBC0-0736-434A-AE52-CE414A0E6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1870" y="877531"/>
              <a:ext cx="392001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1" name="Freeform 140">
              <a:extLst>
                <a:ext uri="{FF2B5EF4-FFF2-40B4-BE49-F238E27FC236}">
                  <a16:creationId xmlns:a16="http://schemas.microsoft.com/office/drawing/2014/main" xmlns="" id="{1974253B-CC66-4644-A4BB-7BF2E940C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391" y="-82425"/>
              <a:ext cx="392000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2" name="Freeform 141">
              <a:extLst>
                <a:ext uri="{FF2B5EF4-FFF2-40B4-BE49-F238E27FC236}">
                  <a16:creationId xmlns:a16="http://schemas.microsoft.com/office/drawing/2014/main" xmlns="" id="{F8FE6FD1-CB3C-3345-8D58-DF36E912E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044" y="-324197"/>
              <a:ext cx="392000" cy="485892"/>
            </a:xfrm>
            <a:custGeom>
              <a:avLst/>
              <a:gdLst>
                <a:gd name="T0" fmla="*/ 0 w 735"/>
                <a:gd name="T1" fmla="*/ 455 h 911"/>
                <a:gd name="T2" fmla="*/ 734 w 735"/>
                <a:gd name="T3" fmla="*/ 910 h 911"/>
                <a:gd name="T4" fmla="*/ 734 w 735"/>
                <a:gd name="T5" fmla="*/ 0 h 911"/>
                <a:gd name="T6" fmla="*/ 0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0" y="455"/>
                  </a:moveTo>
                  <a:lnTo>
                    <a:pt x="734" y="910"/>
                  </a:lnTo>
                  <a:lnTo>
                    <a:pt x="734" y="0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3" name="Freeform 142">
              <a:extLst>
                <a:ext uri="{FF2B5EF4-FFF2-40B4-BE49-F238E27FC236}">
                  <a16:creationId xmlns:a16="http://schemas.microsoft.com/office/drawing/2014/main" xmlns="" id="{166A7A2B-D964-2C46-82C8-EB32E99DD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284" y="1348457"/>
              <a:ext cx="392001" cy="525451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4" name="Freeform 143">
              <a:extLst>
                <a:ext uri="{FF2B5EF4-FFF2-40B4-BE49-F238E27FC236}">
                  <a16:creationId xmlns:a16="http://schemas.microsoft.com/office/drawing/2014/main" xmlns="" id="{5378E7C6-16B0-114C-879C-94B433817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0263" y="159348"/>
              <a:ext cx="392001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5" name="Freeform 144">
              <a:extLst>
                <a:ext uri="{FF2B5EF4-FFF2-40B4-BE49-F238E27FC236}">
                  <a16:creationId xmlns:a16="http://schemas.microsoft.com/office/drawing/2014/main" xmlns="" id="{121C817D-DA8C-1248-8C0D-AC8405947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7175" y="1122544"/>
              <a:ext cx="392001" cy="485894"/>
            </a:xfrm>
            <a:custGeom>
              <a:avLst/>
              <a:gdLst>
                <a:gd name="T0" fmla="*/ 735 w 736"/>
                <a:gd name="T1" fmla="*/ 455 h 912"/>
                <a:gd name="T2" fmla="*/ 0 w 736"/>
                <a:gd name="T3" fmla="*/ 911 h 912"/>
                <a:gd name="T4" fmla="*/ 0 w 736"/>
                <a:gd name="T5" fmla="*/ 0 h 912"/>
                <a:gd name="T6" fmla="*/ 735 w 736"/>
                <a:gd name="T7" fmla="*/ 45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735" y="455"/>
                  </a:moveTo>
                  <a:lnTo>
                    <a:pt x="0" y="911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6" name="Freeform 146">
              <a:extLst>
                <a:ext uri="{FF2B5EF4-FFF2-40B4-BE49-F238E27FC236}">
                  <a16:creationId xmlns:a16="http://schemas.microsoft.com/office/drawing/2014/main" xmlns="" id="{A1F7F9D5-0D3F-D040-8BF2-EA9720F28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29175" y="389292"/>
              <a:ext cx="392000" cy="485894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 dirty="0"/>
            </a:p>
          </p:txBody>
        </p:sp>
        <p:sp>
          <p:nvSpPr>
            <p:cNvPr id="67" name="Freeform 147">
              <a:extLst>
                <a:ext uri="{FF2B5EF4-FFF2-40B4-BE49-F238E27FC236}">
                  <a16:creationId xmlns:a16="http://schemas.microsoft.com/office/drawing/2014/main" xmlns="" id="{B76570D2-F9FF-CA45-9F2D-C0BDFF36B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90" y="401121"/>
              <a:ext cx="392001" cy="485894"/>
            </a:xfrm>
            <a:custGeom>
              <a:avLst/>
              <a:gdLst>
                <a:gd name="T0" fmla="*/ 734 w 735"/>
                <a:gd name="T1" fmla="*/ 455 h 911"/>
                <a:gd name="T2" fmla="*/ 0 w 735"/>
                <a:gd name="T3" fmla="*/ 910 h 911"/>
                <a:gd name="T4" fmla="*/ 0 w 735"/>
                <a:gd name="T5" fmla="*/ 0 h 911"/>
                <a:gd name="T6" fmla="*/ 734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734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8" name="Freeform 149">
              <a:extLst>
                <a:ext uri="{FF2B5EF4-FFF2-40B4-BE49-F238E27FC236}">
                  <a16:creationId xmlns:a16="http://schemas.microsoft.com/office/drawing/2014/main" xmlns="" id="{85142768-05C9-724A-96AA-576B329F5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044" y="-80077"/>
              <a:ext cx="392000" cy="483546"/>
            </a:xfrm>
            <a:custGeom>
              <a:avLst/>
              <a:gdLst>
                <a:gd name="T0" fmla="*/ 734 w 735"/>
                <a:gd name="T1" fmla="*/ 455 h 910"/>
                <a:gd name="T2" fmla="*/ 0 w 735"/>
                <a:gd name="T3" fmla="*/ 909 h 910"/>
                <a:gd name="T4" fmla="*/ 0 w 735"/>
                <a:gd name="T5" fmla="*/ 0 h 910"/>
                <a:gd name="T6" fmla="*/ 734 w 735"/>
                <a:gd name="T7" fmla="*/ 455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0">
                  <a:moveTo>
                    <a:pt x="734" y="455"/>
                  </a:moveTo>
                  <a:lnTo>
                    <a:pt x="0" y="909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69" name="Freeform 150">
              <a:extLst>
                <a:ext uri="{FF2B5EF4-FFF2-40B4-BE49-F238E27FC236}">
                  <a16:creationId xmlns:a16="http://schemas.microsoft.com/office/drawing/2014/main" xmlns="" id="{54316E04-5794-0D4C-AB8E-131E4253E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9654" y="630415"/>
              <a:ext cx="392001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0" name="Freeform 153">
              <a:extLst>
                <a:ext uri="{FF2B5EF4-FFF2-40B4-BE49-F238E27FC236}">
                  <a16:creationId xmlns:a16="http://schemas.microsoft.com/office/drawing/2014/main" xmlns="" id="{18F0E4E3-B723-7F4D-B1D3-27650B2F2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32262" y="887013"/>
              <a:ext cx="392000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1" name="Freeform 156">
              <a:extLst>
                <a:ext uri="{FF2B5EF4-FFF2-40B4-BE49-F238E27FC236}">
                  <a16:creationId xmlns:a16="http://schemas.microsoft.com/office/drawing/2014/main" xmlns="" id="{541CEBC3-4B9F-2242-A16B-5EB977ED4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00" y="642893"/>
              <a:ext cx="392000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2" name="Freeform 158">
              <a:extLst>
                <a:ext uri="{FF2B5EF4-FFF2-40B4-BE49-F238E27FC236}">
                  <a16:creationId xmlns:a16="http://schemas.microsoft.com/office/drawing/2014/main" xmlns="" id="{30C29437-3B00-FB49-8E28-F02273AA7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738" y="157616"/>
              <a:ext cx="392000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3" name="Freeform 161">
              <a:extLst>
                <a:ext uri="{FF2B5EF4-FFF2-40B4-BE49-F238E27FC236}">
                  <a16:creationId xmlns:a16="http://schemas.microsoft.com/office/drawing/2014/main" xmlns="" id="{8635EDCF-E8B3-B843-94BD-485433152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1341" y="-324671"/>
              <a:ext cx="392001" cy="485892"/>
            </a:xfrm>
            <a:custGeom>
              <a:avLst/>
              <a:gdLst>
                <a:gd name="T0" fmla="*/ 735 w 736"/>
                <a:gd name="T1" fmla="*/ 456 h 912"/>
                <a:gd name="T2" fmla="*/ 0 w 736"/>
                <a:gd name="T3" fmla="*/ 911 h 912"/>
                <a:gd name="T4" fmla="*/ 0 w 736"/>
                <a:gd name="T5" fmla="*/ 0 h 912"/>
                <a:gd name="T6" fmla="*/ 735 w 736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735" y="456"/>
                  </a:moveTo>
                  <a:lnTo>
                    <a:pt x="0" y="911"/>
                  </a:lnTo>
                  <a:lnTo>
                    <a:pt x="0" y="0"/>
                  </a:lnTo>
                  <a:lnTo>
                    <a:pt x="735" y="45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4" name="Freeform 162">
              <a:extLst>
                <a:ext uri="{FF2B5EF4-FFF2-40B4-BE49-F238E27FC236}">
                  <a16:creationId xmlns:a16="http://schemas.microsoft.com/office/drawing/2014/main" xmlns="" id="{0F423ABB-4D16-1941-8730-4CE20BFA6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27376" y="-83452"/>
              <a:ext cx="392000" cy="485894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5" name="Freeform 163">
              <a:extLst>
                <a:ext uri="{FF2B5EF4-FFF2-40B4-BE49-F238E27FC236}">
                  <a16:creationId xmlns:a16="http://schemas.microsoft.com/office/drawing/2014/main" xmlns="" id="{B7074B92-4C58-DC4C-9D3B-DEC0451FC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391" y="-316358"/>
              <a:ext cx="392000" cy="485892"/>
            </a:xfrm>
            <a:custGeom>
              <a:avLst/>
              <a:gdLst>
                <a:gd name="T0" fmla="*/ 735 w 736"/>
                <a:gd name="T1" fmla="*/ 456 h 912"/>
                <a:gd name="T2" fmla="*/ 0 w 736"/>
                <a:gd name="T3" fmla="*/ 911 h 912"/>
                <a:gd name="T4" fmla="*/ 0 w 736"/>
                <a:gd name="T5" fmla="*/ 0 h 912"/>
                <a:gd name="T6" fmla="*/ 735 w 736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735" y="456"/>
                  </a:moveTo>
                  <a:lnTo>
                    <a:pt x="0" y="911"/>
                  </a:lnTo>
                  <a:lnTo>
                    <a:pt x="0" y="0"/>
                  </a:lnTo>
                  <a:lnTo>
                    <a:pt x="735" y="456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6" name="Freeform 164">
              <a:extLst>
                <a:ext uri="{FF2B5EF4-FFF2-40B4-BE49-F238E27FC236}">
                  <a16:creationId xmlns:a16="http://schemas.microsoft.com/office/drawing/2014/main" xmlns="" id="{7979D6C1-0922-9B44-8BB1-1F186989F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390" y="-82425"/>
              <a:ext cx="392001" cy="485894"/>
            </a:xfrm>
            <a:custGeom>
              <a:avLst/>
              <a:gdLst>
                <a:gd name="T0" fmla="*/ 734 w 735"/>
                <a:gd name="T1" fmla="*/ 455 h 911"/>
                <a:gd name="T2" fmla="*/ 0 w 735"/>
                <a:gd name="T3" fmla="*/ 910 h 911"/>
                <a:gd name="T4" fmla="*/ 0 w 735"/>
                <a:gd name="T5" fmla="*/ 0 h 911"/>
                <a:gd name="T6" fmla="*/ 734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734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7" name="Freeform 166">
              <a:extLst>
                <a:ext uri="{FF2B5EF4-FFF2-40B4-BE49-F238E27FC236}">
                  <a16:creationId xmlns:a16="http://schemas.microsoft.com/office/drawing/2014/main" xmlns="" id="{A73E8AD6-37CF-D446-A3E1-8887BC251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183" y="159347"/>
              <a:ext cx="392000" cy="485894"/>
            </a:xfrm>
            <a:custGeom>
              <a:avLst/>
              <a:gdLst>
                <a:gd name="T0" fmla="*/ 734 w 735"/>
                <a:gd name="T1" fmla="*/ 455 h 911"/>
                <a:gd name="T2" fmla="*/ 0 w 735"/>
                <a:gd name="T3" fmla="*/ 910 h 911"/>
                <a:gd name="T4" fmla="*/ 0 w 735"/>
                <a:gd name="T5" fmla="*/ 0 h 911"/>
                <a:gd name="T6" fmla="*/ 734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734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8" name="Freeform 173">
              <a:extLst>
                <a:ext uri="{FF2B5EF4-FFF2-40B4-BE49-F238E27FC236}">
                  <a16:creationId xmlns:a16="http://schemas.microsoft.com/office/drawing/2014/main" xmlns="" id="{067D8BC8-C490-E041-87E7-74B7E90DC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96" y="399695"/>
              <a:ext cx="392000" cy="485892"/>
            </a:xfrm>
            <a:custGeom>
              <a:avLst/>
              <a:gdLst>
                <a:gd name="T0" fmla="*/ 0 w 736"/>
                <a:gd name="T1" fmla="*/ 456 h 912"/>
                <a:gd name="T2" fmla="*/ 735 w 736"/>
                <a:gd name="T3" fmla="*/ 911 h 912"/>
                <a:gd name="T4" fmla="*/ 735 w 736"/>
                <a:gd name="T5" fmla="*/ 0 h 912"/>
                <a:gd name="T6" fmla="*/ 0 w 736"/>
                <a:gd name="T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2">
                  <a:moveTo>
                    <a:pt x="0" y="456"/>
                  </a:moveTo>
                  <a:lnTo>
                    <a:pt x="735" y="911"/>
                  </a:lnTo>
                  <a:lnTo>
                    <a:pt x="735" y="0"/>
                  </a:lnTo>
                  <a:lnTo>
                    <a:pt x="0" y="45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79" name="Freeform 181">
              <a:extLst>
                <a:ext uri="{FF2B5EF4-FFF2-40B4-BE49-F238E27FC236}">
                  <a16:creationId xmlns:a16="http://schemas.microsoft.com/office/drawing/2014/main" xmlns="" id="{6F467472-1778-7E48-9E92-B8334F6A8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177" y="146345"/>
              <a:ext cx="392001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80" name="Freeform 228">
              <a:extLst>
                <a:ext uri="{FF2B5EF4-FFF2-40B4-BE49-F238E27FC236}">
                  <a16:creationId xmlns:a16="http://schemas.microsoft.com/office/drawing/2014/main" xmlns="" id="{650E4F49-B57E-154A-93D1-383149C81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044" y="-324197"/>
              <a:ext cx="392001" cy="485892"/>
            </a:xfrm>
            <a:custGeom>
              <a:avLst/>
              <a:gdLst>
                <a:gd name="T0" fmla="*/ 735 w 736"/>
                <a:gd name="T1" fmla="*/ 455 h 911"/>
                <a:gd name="T2" fmla="*/ 0 w 736"/>
                <a:gd name="T3" fmla="*/ 910 h 911"/>
                <a:gd name="T4" fmla="*/ 0 w 736"/>
                <a:gd name="T5" fmla="*/ 0 h 911"/>
                <a:gd name="T6" fmla="*/ 735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735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5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81" name="Freeform 142">
              <a:extLst>
                <a:ext uri="{FF2B5EF4-FFF2-40B4-BE49-F238E27FC236}">
                  <a16:creationId xmlns:a16="http://schemas.microsoft.com/office/drawing/2014/main" xmlns="" id="{6F070575-98D7-824B-B794-8D3C9CE34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32263" y="1627328"/>
              <a:ext cx="392000" cy="485894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82" name="Freeform 127">
              <a:extLst>
                <a:ext uri="{FF2B5EF4-FFF2-40B4-BE49-F238E27FC236}">
                  <a16:creationId xmlns:a16="http://schemas.microsoft.com/office/drawing/2014/main" xmlns="" id="{5ACE99E0-8E5B-9F4C-8E93-5F3DF3C2A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497" y="641159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83" name="Freeform 166">
              <a:extLst>
                <a:ext uri="{FF2B5EF4-FFF2-40B4-BE49-F238E27FC236}">
                  <a16:creationId xmlns:a16="http://schemas.microsoft.com/office/drawing/2014/main" xmlns="" id="{14E951E5-7449-C145-9B9E-02A728BC6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297" y="396803"/>
              <a:ext cx="392000" cy="485894"/>
            </a:xfrm>
            <a:custGeom>
              <a:avLst/>
              <a:gdLst>
                <a:gd name="T0" fmla="*/ 734 w 735"/>
                <a:gd name="T1" fmla="*/ 455 h 911"/>
                <a:gd name="T2" fmla="*/ 0 w 735"/>
                <a:gd name="T3" fmla="*/ 910 h 911"/>
                <a:gd name="T4" fmla="*/ 0 w 735"/>
                <a:gd name="T5" fmla="*/ 0 h 911"/>
                <a:gd name="T6" fmla="*/ 734 w 735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911">
                  <a:moveTo>
                    <a:pt x="734" y="455"/>
                  </a:moveTo>
                  <a:lnTo>
                    <a:pt x="0" y="910"/>
                  </a:lnTo>
                  <a:lnTo>
                    <a:pt x="0" y="0"/>
                  </a:lnTo>
                  <a:lnTo>
                    <a:pt x="734" y="45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84" name="Freeform 127">
              <a:extLst>
                <a:ext uri="{FF2B5EF4-FFF2-40B4-BE49-F238E27FC236}">
                  <a16:creationId xmlns:a16="http://schemas.microsoft.com/office/drawing/2014/main" xmlns="" id="{73660A4C-27F4-A94E-8A40-A9C0BB586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078" y="878700"/>
              <a:ext cx="392000" cy="485892"/>
            </a:xfrm>
            <a:custGeom>
              <a:avLst/>
              <a:gdLst>
                <a:gd name="T0" fmla="*/ 0 w 736"/>
                <a:gd name="T1" fmla="*/ 455 h 911"/>
                <a:gd name="T2" fmla="*/ 735 w 736"/>
                <a:gd name="T3" fmla="*/ 910 h 911"/>
                <a:gd name="T4" fmla="*/ 735 w 736"/>
                <a:gd name="T5" fmla="*/ 0 h 911"/>
                <a:gd name="T6" fmla="*/ 0 w 736"/>
                <a:gd name="T7" fmla="*/ 45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911">
                  <a:moveTo>
                    <a:pt x="0" y="455"/>
                  </a:moveTo>
                  <a:lnTo>
                    <a:pt x="735" y="910"/>
                  </a:lnTo>
                  <a:lnTo>
                    <a:pt x="735" y="0"/>
                  </a:lnTo>
                  <a:lnTo>
                    <a:pt x="0" y="45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</p:grpSp>
    </p:spTree>
    <p:extLst>
      <p:ext uri="{BB962C8B-B14F-4D97-AF65-F5344CB8AC3E}">
        <p14:creationId xmlns="" xmlns:p14="http://schemas.microsoft.com/office/powerpoint/2010/main" val="271875747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7" grpId="0" animBg="1"/>
      <p:bldP spid="30" grpId="0" animBg="1"/>
      <p:bldP spid="33" grpId="0" animBg="1"/>
      <p:bldP spid="39" grpId="0" animBg="1"/>
      <p:bldP spid="43" grpId="0" animBg="1"/>
      <p:bldP spid="44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Color Scheme - Manuel">
      <a:dk1>
        <a:srgbClr val="999999"/>
      </a:dk1>
      <a:lt1>
        <a:srgbClr val="FFFFFF"/>
      </a:lt1>
      <a:dk2>
        <a:srgbClr val="232C34"/>
      </a:dk2>
      <a:lt2>
        <a:srgbClr val="FFFFFF"/>
      </a:lt2>
      <a:accent1>
        <a:srgbClr val="383C58"/>
      </a:accent1>
      <a:accent2>
        <a:srgbClr val="486794"/>
      </a:accent2>
      <a:accent3>
        <a:srgbClr val="C4604C"/>
      </a:accent3>
      <a:accent4>
        <a:srgbClr val="F3AC58"/>
      </a:accent4>
      <a:accent5>
        <a:srgbClr val="767689"/>
      </a:accent5>
      <a:accent6>
        <a:srgbClr val="8095B5"/>
      </a:accent6>
      <a:hlink>
        <a:srgbClr val="F6F7F6"/>
      </a:hlink>
      <a:folHlink>
        <a:srgbClr val="FFC0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30928</TotalTime>
  <Words>628</Words>
  <Application>Microsoft Macintosh PowerPoint</Application>
  <PresentationFormat>On-screen Show (16:9)</PresentationFormat>
  <Paragraphs>85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Designed by Slidesmash</dc:title>
  <dc:subject/>
  <dc:creator>Designed by Slidesmash</dc:creator>
  <cp:keywords/>
  <dc:description/>
  <cp:lastModifiedBy>MOHSIN</cp:lastModifiedBy>
  <cp:revision>6012</cp:revision>
  <dcterms:created xsi:type="dcterms:W3CDTF">2014-11-12T21:47:38Z</dcterms:created>
  <dcterms:modified xsi:type="dcterms:W3CDTF">2019-12-10T15:40:42Z</dcterms:modified>
  <cp:category/>
</cp:coreProperties>
</file>