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71" r:id="rId11"/>
    <p:sldId id="265" r:id="rId12"/>
    <p:sldId id="268" r:id="rId13"/>
    <p:sldId id="264" r:id="rId14"/>
    <p:sldId id="269" r:id="rId15"/>
    <p:sldId id="270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258495" y="0"/>
            <a:ext cx="48855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Welcome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838200"/>
            <a:ext cx="388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0070C0"/>
                </a:solidFill>
              </a:rPr>
              <a:t>Race</a:t>
            </a:r>
            <a:endParaRPr lang="en-US" sz="8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6922" y="2514600"/>
            <a:ext cx="618707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FFFF00"/>
                </a:solidFill>
              </a:rPr>
              <a:t>Continuously</a:t>
            </a:r>
            <a:endParaRPr lang="en-US" sz="8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304800"/>
            <a:ext cx="421423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chemeClr val="accent2">
                    <a:lumMod val="75000"/>
                  </a:schemeClr>
                </a:solidFill>
              </a:rPr>
              <a:t>Woke up</a:t>
            </a:r>
            <a:endParaRPr lang="en-US" sz="8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09600"/>
            <a:ext cx="60487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Running Fast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411450"/>
            <a:ext cx="63754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FF0066"/>
                </a:solidFill>
              </a:rPr>
              <a:t>Finishing Line</a:t>
            </a:r>
            <a:endParaRPr lang="en-US" sz="88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90600"/>
            <a:ext cx="8833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66"/>
                </a:solidFill>
              </a:rPr>
              <a:t>Slow and steady wins the race</a:t>
            </a:r>
            <a:endParaRPr lang="en-US" sz="54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0" y="0"/>
            <a:ext cx="80010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0fc3d282f4b6e2248b2c8344657a8bd0-Homework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153400" cy="4495800"/>
          </a:xfrm>
        </p:spPr>
      </p:pic>
      <p:sp>
        <p:nvSpPr>
          <p:cNvPr id="6" name="TextBox 5"/>
          <p:cNvSpPr txBox="1"/>
          <p:nvPr/>
        </p:nvSpPr>
        <p:spPr>
          <a:xfrm>
            <a:off x="381000" y="4876800"/>
            <a:ext cx="7746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Make whole story using the clues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pexels-photo-234317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72200" y="990600"/>
            <a:ext cx="23800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Thanks</a:t>
            </a:r>
            <a:endParaRPr lang="en-US" sz="6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</a:rPr>
              <a:t>Introduction</a:t>
            </a:r>
            <a:endParaRPr lang="en-US" sz="9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b="1" cap="all" dirty="0" smtClean="0">
              <a:ln/>
              <a:solidFill>
                <a:schemeClr val="accent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en-US" b="1" cap="all" dirty="0" smtClean="0">
              <a:ln/>
              <a:solidFill>
                <a:schemeClr val="accent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en-US" b="1" cap="all" dirty="0" smtClean="0">
              <a:ln/>
              <a:solidFill>
                <a:schemeClr val="accent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en-US" b="1" cap="all" dirty="0" smtClean="0">
              <a:ln/>
              <a:solidFill>
                <a:schemeClr val="accent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en-US" b="1" cap="all" dirty="0" smtClean="0">
              <a:ln/>
              <a:solidFill>
                <a:schemeClr val="accent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>
              <a:buNone/>
            </a:pPr>
            <a:r>
              <a:rPr lang="en-US" b="1" cap="all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Md</a:t>
            </a:r>
            <a:r>
              <a:rPr lang="en-US" b="1" cap="all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 </a:t>
            </a:r>
            <a:r>
              <a:rPr lang="en-US" b="1" cap="all" dirty="0" err="1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Hossain</a:t>
            </a:r>
            <a:r>
              <a:rPr lang="en-US" b="1" cap="all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Akanda</a:t>
            </a:r>
            <a:endParaRPr lang="en-US" b="1" cap="all" dirty="0" smtClean="0">
              <a:ln/>
              <a:solidFill>
                <a:schemeClr val="accent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>
              <a:buNone/>
            </a:pPr>
            <a:r>
              <a:rPr lang="en-US" b="1" cap="all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b="1" cap="all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Assistant Teacher </a:t>
            </a:r>
          </a:p>
          <a:p>
            <a:pPr>
              <a:buNone/>
            </a:pPr>
            <a:r>
              <a:rPr lang="en-US" b="1" cap="all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b="1" cap="all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(English)</a:t>
            </a:r>
          </a:p>
          <a:p>
            <a:pPr>
              <a:buNone/>
            </a:pPr>
            <a:r>
              <a:rPr lang="en-US" b="1" cap="all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Jobaida</a:t>
            </a:r>
            <a:r>
              <a:rPr lang="en-US" b="1" cap="all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High School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191000" cy="45259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Subject : English For Today</a:t>
            </a:r>
          </a:p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Story Writing </a:t>
            </a:r>
          </a:p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Class : 6- 10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62000" y="1295400"/>
            <a:ext cx="2714172" cy="2685143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autoRev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autoRev="1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autoRev="1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autoRev="1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0" y="0"/>
            <a:ext cx="37338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What 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can you see in 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the picture 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4724400"/>
            <a:ext cx="35587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accent2">
                    <a:lumMod val="50000"/>
                  </a:schemeClr>
                </a:solidFill>
              </a:rPr>
              <a:t>A Hare</a:t>
            </a:r>
            <a:endParaRPr lang="en-US" sz="9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alapagos-tours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0" y="0"/>
            <a:ext cx="39496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What </a:t>
            </a:r>
            <a:r>
              <a:rPr lang="en-US" sz="4000" b="1" dirty="0" smtClean="0">
                <a:solidFill>
                  <a:srgbClr val="FF0000"/>
                </a:solidFill>
              </a:rPr>
              <a:t>can you see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 in </a:t>
            </a:r>
            <a:r>
              <a:rPr lang="en-US" sz="4000" b="1" dirty="0" smtClean="0">
                <a:solidFill>
                  <a:srgbClr val="FF0000"/>
                </a:solidFill>
              </a:rPr>
              <a:t>the </a:t>
            </a:r>
            <a:r>
              <a:rPr lang="en-US" sz="4000" b="1" dirty="0" smtClean="0">
                <a:solidFill>
                  <a:srgbClr val="FF0000"/>
                </a:solidFill>
              </a:rPr>
              <a:t>picture ?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5288340"/>
            <a:ext cx="6217087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 Tortoise</a:t>
            </a:r>
            <a:endParaRPr lang="en-US" sz="9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sz="9600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  <a:p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8800" dirty="0" smtClean="0">
                <a:solidFill>
                  <a:schemeClr val="accent5">
                    <a:lumMod val="75000"/>
                  </a:schemeClr>
                </a:solidFill>
              </a:rPr>
              <a:t>Guess </a:t>
            </a:r>
            <a:r>
              <a:rPr lang="en-US" sz="8800" dirty="0" smtClean="0">
                <a:solidFill>
                  <a:schemeClr val="accent5">
                    <a:lumMod val="75000"/>
                  </a:schemeClr>
                </a:solidFill>
              </a:rPr>
              <a:t>Today’ Topic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17051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7276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8153400" cy="563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Make a sentence from each word of the picture.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44785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00B0F0"/>
                </a:solidFill>
              </a:rPr>
              <a:t>Proud of</a:t>
            </a:r>
            <a:endParaRPr lang="en-US" sz="9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261360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00B050"/>
                </a:solidFill>
              </a:rPr>
              <a:t>Slow </a:t>
            </a:r>
            <a:endParaRPr lang="en-US" sz="8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88</Words>
  <Application>Microsoft Office PowerPoint</Application>
  <PresentationFormat>On-screen Show (4:3)</PresentationFormat>
  <Paragraphs>42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Introduction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hello</dc:creator>
  <cp:lastModifiedBy>hello</cp:lastModifiedBy>
  <cp:revision>6</cp:revision>
  <dcterms:created xsi:type="dcterms:W3CDTF">2006-08-16T00:00:00Z</dcterms:created>
  <dcterms:modified xsi:type="dcterms:W3CDTF">2019-12-10T17:04:49Z</dcterms:modified>
</cp:coreProperties>
</file>