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60" r:id="rId4"/>
    <p:sldId id="276" r:id="rId5"/>
    <p:sldId id="262" r:id="rId6"/>
    <p:sldId id="297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298" r:id="rId16"/>
    <p:sldId id="296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0A924-FEDE-4E7F-BE80-1722FD220E08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8CC8B-785F-4CBA-AED0-4CFC7BEE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9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8CC8B-785F-4CBA-AED0-4CFC7BEEAD1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32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0"/>
            <a:ext cx="8153400" cy="156966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সবাইকে স্বাগতম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00200"/>
            <a:ext cx="8207000" cy="511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43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-57150"/>
            <a:ext cx="6469698" cy="676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43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67" y="152400"/>
            <a:ext cx="6636533" cy="654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50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22488"/>
            <a:ext cx="7510228" cy="424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24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2400"/>
            <a:ext cx="7406439" cy="33909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53" y="3522518"/>
            <a:ext cx="7378647" cy="334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58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76200"/>
            <a:ext cx="7696200" cy="33826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3450771"/>
            <a:ext cx="7772400" cy="333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54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85725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53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990600" y="1143000"/>
            <a:ext cx="7467600" cy="2133600"/>
          </a:xfrm>
          <a:prstGeom prst="wedgeEllipseCallout">
            <a:avLst>
              <a:gd name="adj1" fmla="val -64589"/>
              <a:gd name="adj2" fmla="val 21621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আজ কি কি জানলাম ?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68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5638800"/>
            <a:ext cx="8305800" cy="106680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BD" sz="7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 আবারো ধন্যবাদ</a:t>
            </a:r>
            <a:endParaRPr lang="en-US" sz="7200" b="1" i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41" y="76200"/>
            <a:ext cx="7563359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89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81000"/>
            <a:ext cx="8610600" cy="11079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676400"/>
            <a:ext cx="454269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1676400"/>
            <a:ext cx="38100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0945" y="2514600"/>
            <a:ext cx="4038600" cy="3782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মোঃ মাসুদ রানা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ব্রহ্মপুর সরকারি প্রাথমিক বিদ্যালয়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হরিপুর,ঠাকুরগাঁও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10100" y="2514600"/>
            <a:ext cx="4457700" cy="388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22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/১০/২০১৮খ্রী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সময়ঃ ৪০ মি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শ্রেনিঃ ২য়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বিষয়ঃ প্রাথমিক গণিত  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পাঠঃবাংলাদেশী মুদ্রা ও নোট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পাঠ্যাংশঃবাংলাদেশী মুদ্রা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ও নোট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44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09600"/>
            <a:ext cx="7620000" cy="1219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চল আমরা একটি গান গায়.........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3048000"/>
            <a:ext cx="51054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শিশুদের পছন্দ মত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25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152400"/>
            <a:ext cx="64008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তোমরা কী দেখতে পাচ্ছ? 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4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0"/>
            <a:ext cx="8610600" cy="1371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শেষে শিক্ষার্থীরা যা জানবে.....................</a:t>
            </a:r>
            <a:endParaRPr lang="en-US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320636"/>
            <a:ext cx="8534400" cy="411480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bn-BD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১৫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১০০ টাকা পর্যন্ত প্রচলিত নোট চিনে 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     	     </a:t>
            </a:r>
            <a:r>
              <a:rPr lang="bn-BD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বলতে পারে </a:t>
            </a:r>
            <a:r>
              <a:rPr lang="bn-BD" sz="44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400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১৫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মুদ্রা ও নোট বিনিময়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172889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304800"/>
            <a:ext cx="8231541" cy="4038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8200" y="5510645"/>
            <a:ext cx="5867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 দেখতে পাচ্ছ</a:t>
            </a:r>
            <a:endParaRPr lang="en-US" sz="4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086600" y="5029200"/>
            <a:ext cx="167834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 টাকা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মুদ্রা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64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9087967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60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914400"/>
            <a:ext cx="608864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67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04312"/>
            <a:ext cx="5486400" cy="652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78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smtClean="0">
            <a:latin typeface="NikoshBAN" pitchFamily="2" charset="0"/>
            <a:cs typeface="NikoshBAN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85</Words>
  <Application>Microsoft Office PowerPoint</Application>
  <PresentationFormat>On-screen Show (4:3)</PresentationFormat>
  <Paragraphs>30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</dc:creator>
  <cp:lastModifiedBy>MY</cp:lastModifiedBy>
  <cp:revision>73</cp:revision>
  <dcterms:created xsi:type="dcterms:W3CDTF">2006-08-16T00:00:00Z</dcterms:created>
  <dcterms:modified xsi:type="dcterms:W3CDTF">2019-12-11T05:10:01Z</dcterms:modified>
</cp:coreProperties>
</file>