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9" r:id="rId3"/>
    <p:sldId id="264" r:id="rId4"/>
    <p:sldId id="292" r:id="rId5"/>
    <p:sldId id="286" r:id="rId6"/>
    <p:sldId id="287" r:id="rId7"/>
    <p:sldId id="290" r:id="rId8"/>
    <p:sldId id="289" r:id="rId9"/>
    <p:sldId id="291" r:id="rId10"/>
    <p:sldId id="273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1BED"/>
    <a:srgbClr val="333300"/>
    <a:srgbClr val="008000"/>
    <a:srgbClr val="D06EC9"/>
    <a:srgbClr val="E05ECD"/>
    <a:srgbClr val="000099"/>
    <a:srgbClr val="003300"/>
    <a:srgbClr val="FF33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59BB-BA5E-43FC-9C5C-903C0BF7A33A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2AAB-4CF3-4374-BC81-7033473CD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9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59BB-BA5E-43FC-9C5C-903C0BF7A33A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2AAB-4CF3-4374-BC81-7033473CD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3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59BB-BA5E-43FC-9C5C-903C0BF7A33A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2AAB-4CF3-4374-BC81-7033473CD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2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12"/>
            </a:avLst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L-Shape 9"/>
          <p:cNvSpPr/>
          <p:nvPr userDrawn="1"/>
        </p:nvSpPr>
        <p:spPr>
          <a:xfrm>
            <a:off x="139700" y="5168900"/>
            <a:ext cx="1511300" cy="1574800"/>
          </a:xfrm>
          <a:prstGeom prst="corner">
            <a:avLst>
              <a:gd name="adj1" fmla="val 6303"/>
              <a:gd name="adj2" fmla="val 5462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 userDrawn="1"/>
        </p:nvSpPr>
        <p:spPr>
          <a:xfrm flipH="1">
            <a:off x="10553700" y="5168900"/>
            <a:ext cx="1511300" cy="1574800"/>
          </a:xfrm>
          <a:prstGeom prst="corner">
            <a:avLst>
              <a:gd name="adj1" fmla="val 6303"/>
              <a:gd name="adj2" fmla="val 5462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 userDrawn="1"/>
        </p:nvSpPr>
        <p:spPr>
          <a:xfrm rot="10800000" flipH="1">
            <a:off x="127000" y="177800"/>
            <a:ext cx="1524000" cy="1549400"/>
          </a:xfrm>
          <a:prstGeom prst="corner">
            <a:avLst>
              <a:gd name="adj1" fmla="val 6303"/>
              <a:gd name="adj2" fmla="val 546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 userDrawn="1"/>
        </p:nvSpPr>
        <p:spPr>
          <a:xfrm rot="10800000">
            <a:off x="10579101" y="177800"/>
            <a:ext cx="1498600" cy="1524001"/>
          </a:xfrm>
          <a:prstGeom prst="corner">
            <a:avLst>
              <a:gd name="adj1" fmla="val 6303"/>
              <a:gd name="adj2" fmla="val 546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/>
          <p:cNvSpPr/>
          <p:nvPr userDrawn="1"/>
        </p:nvSpPr>
        <p:spPr>
          <a:xfrm>
            <a:off x="279400" y="330200"/>
            <a:ext cx="11664950" cy="6261100"/>
          </a:xfrm>
          <a:prstGeom prst="frame">
            <a:avLst>
              <a:gd name="adj1" fmla="val 684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un 14"/>
          <p:cNvSpPr/>
          <p:nvPr userDrawn="1"/>
        </p:nvSpPr>
        <p:spPr>
          <a:xfrm>
            <a:off x="11499850" y="6130922"/>
            <a:ext cx="355600" cy="393702"/>
          </a:xfrm>
          <a:prstGeom prst="sun">
            <a:avLst>
              <a:gd name="adj" fmla="val 403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 userDrawn="1"/>
        </p:nvSpPr>
        <p:spPr>
          <a:xfrm>
            <a:off x="330200" y="6146798"/>
            <a:ext cx="368299" cy="393702"/>
          </a:xfrm>
          <a:prstGeom prst="sun">
            <a:avLst>
              <a:gd name="adj" fmla="val 403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 userDrawn="1"/>
        </p:nvSpPr>
        <p:spPr>
          <a:xfrm>
            <a:off x="355601" y="400051"/>
            <a:ext cx="355600" cy="393702"/>
          </a:xfrm>
          <a:prstGeom prst="sun">
            <a:avLst>
              <a:gd name="adj" fmla="val 403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 userDrawn="1"/>
        </p:nvSpPr>
        <p:spPr>
          <a:xfrm>
            <a:off x="11499850" y="374651"/>
            <a:ext cx="355600" cy="393702"/>
          </a:xfrm>
          <a:prstGeom prst="sun">
            <a:avLst>
              <a:gd name="adj" fmla="val 403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 userDrawn="1"/>
        </p:nvSpPr>
        <p:spPr>
          <a:xfrm>
            <a:off x="3263900" y="152400"/>
            <a:ext cx="355600" cy="139700"/>
          </a:xfrm>
          <a:prstGeom prst="sun">
            <a:avLst>
              <a:gd name="adj" fmla="val 403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 userDrawn="1"/>
        </p:nvSpPr>
        <p:spPr>
          <a:xfrm>
            <a:off x="2603500" y="152400"/>
            <a:ext cx="355600" cy="139700"/>
          </a:xfrm>
          <a:prstGeom prst="sun">
            <a:avLst>
              <a:gd name="adj" fmla="val 403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 userDrawn="1"/>
        </p:nvSpPr>
        <p:spPr>
          <a:xfrm>
            <a:off x="4013200" y="127000"/>
            <a:ext cx="355600" cy="139700"/>
          </a:xfrm>
          <a:prstGeom prst="sun">
            <a:avLst>
              <a:gd name="adj" fmla="val 403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n 21"/>
          <p:cNvSpPr/>
          <p:nvPr userDrawn="1"/>
        </p:nvSpPr>
        <p:spPr>
          <a:xfrm>
            <a:off x="4711700" y="133350"/>
            <a:ext cx="355600" cy="139700"/>
          </a:xfrm>
          <a:prstGeom prst="sun">
            <a:avLst>
              <a:gd name="adj" fmla="val 403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n 22"/>
          <p:cNvSpPr/>
          <p:nvPr userDrawn="1"/>
        </p:nvSpPr>
        <p:spPr>
          <a:xfrm>
            <a:off x="5461000" y="139700"/>
            <a:ext cx="355600" cy="139700"/>
          </a:xfrm>
          <a:prstGeom prst="sun">
            <a:avLst>
              <a:gd name="adj" fmla="val 403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/>
          <p:cNvSpPr/>
          <p:nvPr userDrawn="1"/>
        </p:nvSpPr>
        <p:spPr>
          <a:xfrm>
            <a:off x="6235701" y="127000"/>
            <a:ext cx="355600" cy="139700"/>
          </a:xfrm>
          <a:prstGeom prst="sun">
            <a:avLst>
              <a:gd name="adj" fmla="val 403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n 24"/>
          <p:cNvSpPr/>
          <p:nvPr userDrawn="1"/>
        </p:nvSpPr>
        <p:spPr>
          <a:xfrm>
            <a:off x="7073902" y="139700"/>
            <a:ext cx="355600" cy="139700"/>
          </a:xfrm>
          <a:prstGeom prst="sun">
            <a:avLst>
              <a:gd name="adj" fmla="val 403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n 25"/>
          <p:cNvSpPr/>
          <p:nvPr userDrawn="1"/>
        </p:nvSpPr>
        <p:spPr>
          <a:xfrm>
            <a:off x="7905749" y="139700"/>
            <a:ext cx="355600" cy="139700"/>
          </a:xfrm>
          <a:prstGeom prst="sun">
            <a:avLst>
              <a:gd name="adj" fmla="val 403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n 26"/>
          <p:cNvSpPr/>
          <p:nvPr userDrawn="1"/>
        </p:nvSpPr>
        <p:spPr>
          <a:xfrm>
            <a:off x="1930398" y="139700"/>
            <a:ext cx="355600" cy="139700"/>
          </a:xfrm>
          <a:prstGeom prst="sun">
            <a:avLst>
              <a:gd name="adj" fmla="val 403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n 28"/>
          <p:cNvSpPr/>
          <p:nvPr userDrawn="1"/>
        </p:nvSpPr>
        <p:spPr>
          <a:xfrm>
            <a:off x="8604245" y="152400"/>
            <a:ext cx="355600" cy="139700"/>
          </a:xfrm>
          <a:prstGeom prst="sun">
            <a:avLst>
              <a:gd name="adj" fmla="val 403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n 29"/>
          <p:cNvSpPr/>
          <p:nvPr userDrawn="1"/>
        </p:nvSpPr>
        <p:spPr>
          <a:xfrm>
            <a:off x="9334502" y="127000"/>
            <a:ext cx="355600" cy="139700"/>
          </a:xfrm>
          <a:prstGeom prst="sun">
            <a:avLst>
              <a:gd name="adj" fmla="val 403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un 30"/>
          <p:cNvSpPr/>
          <p:nvPr userDrawn="1"/>
        </p:nvSpPr>
        <p:spPr>
          <a:xfrm>
            <a:off x="10032998" y="139700"/>
            <a:ext cx="355600" cy="139700"/>
          </a:xfrm>
          <a:prstGeom prst="sun">
            <a:avLst>
              <a:gd name="adj" fmla="val 403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-Right Arrow 33"/>
          <p:cNvSpPr/>
          <p:nvPr userDrawn="1"/>
        </p:nvSpPr>
        <p:spPr>
          <a:xfrm>
            <a:off x="2603500" y="6591300"/>
            <a:ext cx="6515101" cy="212726"/>
          </a:xfrm>
          <a:prstGeom prst="leftRightArrow">
            <a:avLst>
              <a:gd name="adj1" fmla="val 100000"/>
              <a:gd name="adj2" fmla="val 11704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bn-IN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শামীমা জাহান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।সহকারি</a:t>
            </a:r>
            <a:r>
              <a:rPr lang="bn-IN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শিক্ষক,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নাওডাঙ্গা</a:t>
            </a:r>
            <a:r>
              <a:rPr lang="bn-IN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ফুলবাড়ী,কুড়িগ্রাম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7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59BB-BA5E-43FC-9C5C-903C0BF7A33A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2AAB-4CF3-4374-BC81-7033473CD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9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59BB-BA5E-43FC-9C5C-903C0BF7A33A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2AAB-4CF3-4374-BC81-7033473CD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59BB-BA5E-43FC-9C5C-903C0BF7A33A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2AAB-4CF3-4374-BC81-7033473CD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8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59BB-BA5E-43FC-9C5C-903C0BF7A33A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2AAB-4CF3-4374-BC81-7033473CD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59BB-BA5E-43FC-9C5C-903C0BF7A33A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2AAB-4CF3-4374-BC81-7033473CD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59BB-BA5E-43FC-9C5C-903C0BF7A33A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2AAB-4CF3-4374-BC81-7033473CD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0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59BB-BA5E-43FC-9C5C-903C0BF7A33A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2AAB-4CF3-4374-BC81-7033473CD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3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559BB-BA5E-43FC-9C5C-903C0BF7A33A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C2AAB-4CF3-4374-BC81-7033473CD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0099"/>
            </a:gs>
            <a:gs pos="100000">
              <a:schemeClr val="bg1"/>
            </a:gs>
            <a:gs pos="100000">
              <a:schemeClr val="bg1"/>
            </a:gs>
            <a:gs pos="100000">
              <a:schemeClr val="bg1"/>
            </a:gs>
            <a:gs pos="0">
              <a:schemeClr val="bg1"/>
            </a:gs>
            <a:gs pos="76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rgbClr val="FF6600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312" y="392864"/>
            <a:ext cx="11502917" cy="61401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D1BED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41" y="661995"/>
            <a:ext cx="573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</a:t>
            </a:r>
            <a:endParaRPr lang="en-US" sz="199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337" y="392864"/>
            <a:ext cx="11502917" cy="61236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42665" y="2547995"/>
            <a:ext cx="5447564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1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07773">
            <a:off x="1865323" y="3258797"/>
            <a:ext cx="3241015" cy="1320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07373" y="1321052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bn-IN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33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1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775884" y="701095"/>
            <a:ext cx="3528811" cy="1004552"/>
          </a:xfrm>
          <a:prstGeom prst="ellipse">
            <a:avLst/>
          </a:prstGeom>
          <a:gradFill>
            <a:gsLst>
              <a:gs pos="86000">
                <a:srgbClr val="2E823C"/>
              </a:gs>
              <a:gs pos="100000">
                <a:srgbClr val="2E823C"/>
              </a:gs>
              <a:gs pos="0">
                <a:srgbClr val="00B0F0"/>
              </a:gs>
              <a:gs pos="69000">
                <a:schemeClr val="bg1"/>
              </a:gs>
              <a:gs pos="35000">
                <a:schemeClr val="bg1"/>
              </a:gs>
              <a:gs pos="25000">
                <a:schemeClr val="accent1">
                  <a:lumMod val="45000"/>
                  <a:lumOff val="55000"/>
                </a:schemeClr>
              </a:gs>
              <a:gs pos="72000">
                <a:schemeClr val="bg1"/>
              </a:gs>
              <a:gs pos="100000">
                <a:srgbClr val="FFC0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bn-IN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7735" y="1793020"/>
                <a:ext cx="8886423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bn-I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  <m:r>
                      <a:rPr lang="bn-IN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IN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কত</m:t>
                    </m:r>
                    <m:r>
                      <a:rPr lang="bn-IN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735" y="1793020"/>
                <a:ext cx="8886423" cy="739754"/>
              </a:xfrm>
              <a:prstGeom prst="rect">
                <a:avLst/>
              </a:prstGeom>
              <a:blipFill rotWithShape="0">
                <a:blip r:embed="rId4"/>
                <a:stretch>
                  <a:fillRect b="-13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35628" y="3251586"/>
            <a:ext cx="81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(ক)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69173" y="3285815"/>
            <a:ext cx="105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(খ)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90929" y="4675324"/>
            <a:ext cx="898722" cy="38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(গ)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91900" y="4688202"/>
            <a:ext cx="121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(ঘ)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90929" y="5482890"/>
            <a:ext cx="6336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উপর ক্লিক কর।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9806" y="3615049"/>
            <a:ext cx="1789531" cy="11387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4180" y="3141799"/>
            <a:ext cx="805717" cy="60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5926" y="3186232"/>
                <a:ext cx="705338" cy="608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926" y="3186232"/>
                <a:ext cx="705338" cy="6084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395940" y="3127380"/>
                <a:ext cx="73314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940" y="3127380"/>
                <a:ext cx="733148" cy="6347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65787" y="4561725"/>
                <a:ext cx="1030467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787" y="4561725"/>
                <a:ext cx="1030467" cy="6222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395940" y="4590321"/>
                <a:ext cx="952089" cy="552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bn-IN" b="0" i="1" smtClean="0">
                            <a:latin typeface="Cambria Math" panose="02040503050406030204" pitchFamily="18" charset="0"/>
                          </a:rPr>
                          <m:t>৫</m:t>
                        </m:r>
                        <m:r>
                          <a:rPr lang="b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940" y="4590321"/>
                <a:ext cx="952089" cy="552074"/>
              </a:xfrm>
              <a:prstGeom prst="rect">
                <a:avLst/>
              </a:prstGeom>
              <a:blipFill rotWithShape="0">
                <a:blip r:embed="rId8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837151" y="3501437"/>
            <a:ext cx="1693098" cy="11387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IN" dirty="0" smtClean="0"/>
          </a:p>
          <a:p>
            <a:pPr algn="ctr"/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</a:t>
            </a:r>
          </a:p>
          <a:p>
            <a:pPr algn="ctr"/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2" grpId="0"/>
      <p:bldP spid="15" grpId="0" animBg="1"/>
      <p:bldP spid="15" grpId="1" animBg="1"/>
      <p:bldP spid="15" grpId="2" animBg="1"/>
      <p:bldP spid="15" grpId="3" animBg="1"/>
      <p:bldP spid="15" grpId="4" animBg="1"/>
      <p:bldP spid="13" grpId="0"/>
      <p:bldP spid="19" grpId="0"/>
      <p:bldP spid="19" grpId="1"/>
      <p:bldP spid="20" grpId="0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D1BED"/>
            </a:gs>
            <a:gs pos="81000">
              <a:srgbClr val="F8FBFD"/>
            </a:gs>
            <a:gs pos="13000">
              <a:schemeClr val="bg1"/>
            </a:gs>
            <a:gs pos="86000">
              <a:schemeClr val="bg1"/>
            </a:gs>
            <a:gs pos="100000">
              <a:srgbClr val="9D1BE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18698" y="912988"/>
            <a:ext cx="6058908" cy="1160509"/>
          </a:xfrm>
          <a:prstGeom prst="ellipse">
            <a:avLst/>
          </a:prstGeom>
          <a:gradFill>
            <a:gsLst>
              <a:gs pos="0">
                <a:srgbClr val="0070C0"/>
              </a:gs>
              <a:gs pos="96324">
                <a:srgbClr val="0070C0"/>
              </a:gs>
              <a:gs pos="64000">
                <a:srgbClr val="F8FBFD"/>
              </a:gs>
              <a:gs pos="45000">
                <a:schemeClr val="bg1"/>
              </a:gs>
              <a:gs pos="53000">
                <a:schemeClr val="bg1"/>
              </a:gs>
              <a:gs pos="39000">
                <a:schemeClr val="bg1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077"/>
            <a:ext cx="2960915" cy="6858000"/>
          </a:xfrm>
          <a:prstGeom prst="rect">
            <a:avLst/>
          </a:prstGeom>
          <a:effectLst>
            <a:softEdge rad="6350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25781" y="2949262"/>
                <a:ext cx="7044743" cy="1569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  <m:r>
                          <a:rPr lang="bn-IN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কত ? </a:t>
                </a:r>
              </a:p>
              <a:p>
                <a:pPr algn="ctr"/>
                <a:r>
                  <a:rPr lang="bn-IN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=কত ?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781" y="2949262"/>
                <a:ext cx="7044743" cy="1569404"/>
              </a:xfrm>
              <a:prstGeom prst="rect">
                <a:avLst/>
              </a:prstGeom>
              <a:blipFill rotWithShape="0">
                <a:blip r:embed="rId3"/>
                <a:stretch>
                  <a:fillRect b="-7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7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2E823C"/>
            </a:gs>
            <a:gs pos="100000">
              <a:srgbClr val="2E823C"/>
            </a:gs>
            <a:gs pos="0">
              <a:srgbClr val="00B0F0"/>
            </a:gs>
            <a:gs pos="69000">
              <a:schemeClr val="bg1"/>
            </a:gs>
            <a:gs pos="35000">
              <a:schemeClr val="bg1"/>
            </a:gs>
            <a:gs pos="25000">
              <a:schemeClr val="accent1">
                <a:lumMod val="45000"/>
                <a:lumOff val="55000"/>
              </a:schemeClr>
            </a:gs>
            <a:gs pos="72000">
              <a:schemeClr val="bg1"/>
            </a:gs>
            <a:gs pos="99000">
              <a:srgbClr val="FFC000"/>
            </a:gs>
            <a:gs pos="94000">
              <a:schemeClr val="accent6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65" y="393759"/>
            <a:ext cx="9921783" cy="6080728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357808" y="1128774"/>
            <a:ext cx="1128189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8800" dirty="0" smtClean="0">
                <a:solidFill>
                  <a:srgbClr val="E05ECD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8800" dirty="0" smtClean="0">
                <a:solidFill>
                  <a:srgbClr val="E05ECD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8800" dirty="0" smtClean="0">
                <a:solidFill>
                  <a:srgbClr val="E05ECD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06EC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E05ECD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8800" b="1" dirty="0" smtClean="0">
              <a:ln w="66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E05ECD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16600" b="1" spc="50" dirty="0" smtClean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ধন্যবাদ।</a:t>
            </a:r>
            <a:r>
              <a:rPr lang="bn-IN" sz="16600" dirty="0" smtClean="0">
                <a:ln w="0"/>
                <a:solidFill>
                  <a:srgbClr val="33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solidFill>
                <a:srgbClr val="3333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16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7990" y="840400"/>
            <a:ext cx="4141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30694" y="2972848"/>
                <a:ext cx="3756926" cy="2739211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মোছাঃ শামীমা জাহান।</a:t>
                </a:r>
              </a:p>
              <a:p>
                <a:pPr algn="ctr"/>
                <a:r>
                  <a:rPr lang="bn-IN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শিক্ষক, </a:t>
                </a:r>
              </a:p>
              <a:p>
                <a:pPr algn="ctr"/>
                <a:r>
                  <a:rPr lang="bn-IN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নাওডাংগা সরকারি প্রাথমিক বিদ্যালয়।</a:t>
                </a:r>
              </a:p>
              <a:p>
                <a:pPr algn="ctr"/>
                <a:r>
                  <a:rPr lang="bn-IN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ফুলবাড়ী, কুড়িগ্রাম। </a:t>
                </a:r>
              </a:p>
              <a:p>
                <a:pPr algn="ctr"/>
                <a:r>
                  <a:rPr lang="bn-IN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মোবাইলঃ </a:t>
                </a:r>
                <a14:m>
                  <m:oMath xmlns:m="http://schemas.openxmlformats.org/officeDocument/2006/math">
                    <m:r>
                      <a:rPr lang="bn-IN" sz="20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০</m:t>
                    </m:r>
                    <m:r>
                      <a:rPr lang="bn-IN" sz="2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১৭২৯৫০২৭১৫</m:t>
                    </m:r>
                  </m:oMath>
                </a14:m>
                <a:endParaRPr lang="bn-IN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মেইলঃ</a:t>
                </a:r>
                <a:r>
                  <a:rPr lang="en-US" sz="1400" dirty="0" smtClean="0">
                    <a:ln w="0"/>
                    <a:cs typeface="NikoshBAN" panose="02000000000000000000" pitchFamily="2" charset="0"/>
                  </a:rPr>
                  <a:t>shamimajahan227@gmail.com</a:t>
                </a:r>
                <a:r>
                  <a:rPr lang="bn-IN" i="1" dirty="0" smtClean="0">
                    <a:ln w="0"/>
                    <a:solidFill>
                      <a:srgbClr val="0000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i="1" dirty="0" smtClean="0">
                    <a:ln w="0"/>
                    <a:solidFill>
                      <a:srgbClr val="0000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2400" i="1" dirty="0" smtClean="0">
                  <a:ln w="0"/>
                  <a:solidFill>
                    <a:srgbClr val="000099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94" y="2972848"/>
                <a:ext cx="3756926" cy="2739211"/>
              </a:xfrm>
              <a:prstGeom prst="rect">
                <a:avLst/>
              </a:prstGeom>
              <a:blipFill rotWithShape="0">
                <a:blip r:embed="rId2"/>
                <a:stretch>
                  <a:fillRect l="-2093" r="-2254"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439437" y="3334321"/>
            <a:ext cx="3977505" cy="15696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 ।</a:t>
            </a:r>
          </a:p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 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IN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 ভগ্নাংশ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ভগ্নাংশের 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যোগ।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9297" y="2015777"/>
            <a:ext cx="977153" cy="3993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1" b="17814"/>
          <a:stretch/>
        </p:blipFill>
        <p:spPr>
          <a:xfrm>
            <a:off x="1639132" y="1856063"/>
            <a:ext cx="1343019" cy="15050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9299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82581" y="585624"/>
            <a:ext cx="3258354" cy="798490"/>
          </a:xfrm>
          <a:prstGeom prst="ellipse">
            <a:avLst/>
          </a:prstGeom>
          <a:gradFill>
            <a:gsLst>
              <a:gs pos="0">
                <a:srgbClr val="7030A0"/>
              </a:gs>
              <a:gs pos="32000">
                <a:schemeClr val="accent1">
                  <a:lumMod val="50000"/>
                </a:schemeClr>
              </a:gs>
              <a:gs pos="87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9262" y="1915928"/>
            <a:ext cx="5640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 শিক্ষার্থীরা... </a:t>
            </a:r>
            <a:endParaRPr lang="bn-IN" sz="3200" dirty="0" smtClean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যোগ করতে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5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2" y="695458"/>
            <a:ext cx="9453171" cy="54284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3684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958208"/>
              </p:ext>
            </p:extLst>
          </p:nvPr>
        </p:nvGraphicFramePr>
        <p:xfrm>
          <a:off x="1996224" y="2751798"/>
          <a:ext cx="8128000" cy="399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99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00024" y="1294614"/>
            <a:ext cx="4829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১ মিটার  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9103" y="2770336"/>
            <a:ext cx="1596982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 rot="16200000">
            <a:off x="5711783" y="-1735815"/>
            <a:ext cx="682578" cy="8113694"/>
          </a:xfrm>
          <a:prstGeom prst="rightBrace">
            <a:avLst>
              <a:gd name="adj1" fmla="val 58925"/>
              <a:gd name="adj2" fmla="val 4841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81837" y="3409297"/>
                <a:ext cx="7022208" cy="22474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88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IN" sz="8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8800" dirty="0" smtClean="0"/>
                  <a:t> </a:t>
                </a:r>
                <a:r>
                  <a:rPr lang="bn-IN" sz="8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মিটার</a:t>
                </a:r>
                <a:endParaRPr lang="en-US" sz="88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837" y="3409297"/>
                <a:ext cx="7022208" cy="2247475"/>
              </a:xfrm>
              <a:prstGeom prst="rect">
                <a:avLst/>
              </a:prstGeom>
              <a:blipFill rotWithShape="0">
                <a:blip r:embed="rId2"/>
                <a:stretch>
                  <a:fillRect b="-18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882274"/>
              </p:ext>
            </p:extLst>
          </p:nvPr>
        </p:nvGraphicFramePr>
        <p:xfrm>
          <a:off x="1996224" y="2777246"/>
          <a:ext cx="8128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36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Brace 2"/>
          <p:cNvSpPr/>
          <p:nvPr/>
        </p:nvSpPr>
        <p:spPr>
          <a:xfrm rot="16200000">
            <a:off x="5415566" y="-1165541"/>
            <a:ext cx="682578" cy="8113691"/>
          </a:xfrm>
          <a:prstGeom prst="rightBrace">
            <a:avLst>
              <a:gd name="adj1" fmla="val 58925"/>
              <a:gd name="adj2" fmla="val 4841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21167" y="1442019"/>
            <a:ext cx="5471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১ মিটার  </a:t>
            </a:r>
            <a:endParaRPr lang="en-US" sz="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0010" y="3232594"/>
            <a:ext cx="8113692" cy="425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597360"/>
              </p:ext>
            </p:extLst>
          </p:nvPr>
        </p:nvGraphicFramePr>
        <p:xfrm>
          <a:off x="1700009" y="3258741"/>
          <a:ext cx="8128000" cy="399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99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834670"/>
              </p:ext>
            </p:extLst>
          </p:nvPr>
        </p:nvGraphicFramePr>
        <p:xfrm>
          <a:off x="1724340" y="3248534"/>
          <a:ext cx="486964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214"/>
                <a:gridCol w="1623214"/>
                <a:gridCol w="162321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44721" y="4186041"/>
                <a:ext cx="4847821" cy="16346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66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  <m:r>
                          <a:rPr lang="bn-IN" sz="6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bn-IN" sz="66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6600" dirty="0" smtClean="0"/>
                  <a:t> </a:t>
                </a:r>
                <a:r>
                  <a:rPr lang="bn-IN" sz="6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মিটার </a:t>
                </a:r>
                <a:endParaRPr lang="en-US" sz="6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721" y="4186041"/>
                <a:ext cx="4847821" cy="1634678"/>
              </a:xfrm>
              <a:prstGeom prst="rect">
                <a:avLst/>
              </a:prstGeom>
              <a:blipFill rotWithShape="0">
                <a:blip r:embed="rId2"/>
                <a:stretch>
                  <a:fillRect b="-18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44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874091"/>
              </p:ext>
            </p:extLst>
          </p:nvPr>
        </p:nvGraphicFramePr>
        <p:xfrm>
          <a:off x="1735787" y="3012106"/>
          <a:ext cx="8128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091565"/>
              </p:ext>
            </p:extLst>
          </p:nvPr>
        </p:nvGraphicFramePr>
        <p:xfrm>
          <a:off x="1738649" y="3026528"/>
          <a:ext cx="6516708" cy="3692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9177"/>
                <a:gridCol w="1629177"/>
                <a:gridCol w="1629177"/>
                <a:gridCol w="1629177"/>
              </a:tblGrid>
              <a:tr h="3692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075744"/>
              </p:ext>
            </p:extLst>
          </p:nvPr>
        </p:nvGraphicFramePr>
        <p:xfrm>
          <a:off x="1748664" y="3024985"/>
          <a:ext cx="8128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10357" y="1695423"/>
                <a:ext cx="1098057" cy="2590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88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bn-IN" sz="8800" b="0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357" y="1695423"/>
                <a:ext cx="1098057" cy="25909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5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26524" y="1738648"/>
                <a:ext cx="8706118" cy="2339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88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IN" sz="8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88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8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88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8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8800" dirty="0" smtClean="0"/>
                  <a:t> = ?</a:t>
                </a:r>
                <a:endParaRPr lang="en-US" sz="8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24" y="1738648"/>
                <a:ext cx="8706118" cy="2339808"/>
              </a:xfrm>
              <a:prstGeom prst="rect">
                <a:avLst/>
              </a:prstGeom>
              <a:blipFill rotWithShape="0">
                <a:blip r:embed="rId2"/>
                <a:stretch>
                  <a:fillRect b="-1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289441" y="1566934"/>
                <a:ext cx="1107583" cy="268323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88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bn-IN" sz="8800" b="0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441" y="1566934"/>
                <a:ext cx="1107583" cy="26832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93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32586" y="1558344"/>
                <a:ext cx="9375820" cy="2544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9600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bn-IN" sz="96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  <m:r>
                          <a:rPr lang="bn-IN" sz="9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96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9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96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96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9600" dirty="0" smtClean="0"/>
                  <a:t> = ? </a:t>
                </a:r>
                <a:endParaRPr lang="en-US" sz="9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586" y="1558344"/>
                <a:ext cx="9375820" cy="2544607"/>
              </a:xfrm>
              <a:prstGeom prst="rect">
                <a:avLst/>
              </a:prstGeom>
              <a:blipFill rotWithShape="0">
                <a:blip r:embed="rId2"/>
                <a:stretch>
                  <a:fillRect b="-1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20508" y="1352731"/>
                <a:ext cx="2446986" cy="254415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96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bn-IN" sz="96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508" y="1352731"/>
                <a:ext cx="2446986" cy="25441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289444" y="1558344"/>
            <a:ext cx="3078050" cy="264687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dirty="0" smtClean="0">
                <a:latin typeface="Nikosh" panose="02000000000000000000" pitchFamily="2" charset="0"/>
                <a:cs typeface="Nikosh" panose="02000000000000000000" pitchFamily="2" charset="0"/>
              </a:rPr>
              <a:t>=১</a:t>
            </a:r>
            <a:endParaRPr lang="en-US" sz="1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3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94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Nikosh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ataur</cp:lastModifiedBy>
  <cp:revision>424</cp:revision>
  <dcterms:created xsi:type="dcterms:W3CDTF">2018-09-22T05:18:40Z</dcterms:created>
  <dcterms:modified xsi:type="dcterms:W3CDTF">2019-12-10T17:16:44Z</dcterms:modified>
</cp:coreProperties>
</file>