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81" r:id="rId7"/>
    <p:sldId id="260" r:id="rId8"/>
    <p:sldId id="287" r:id="rId9"/>
    <p:sldId id="288" r:id="rId10"/>
    <p:sldId id="289" r:id="rId11"/>
    <p:sldId id="290" r:id="rId12"/>
    <p:sldId id="261" r:id="rId13"/>
    <p:sldId id="282" r:id="rId14"/>
    <p:sldId id="283" r:id="rId15"/>
    <p:sldId id="262" r:id="rId16"/>
    <p:sldId id="264" r:id="rId17"/>
    <p:sldId id="284" r:id="rId18"/>
    <p:sldId id="263" r:id="rId19"/>
    <p:sldId id="265" r:id="rId20"/>
    <p:sldId id="266" r:id="rId21"/>
    <p:sldId id="285" r:id="rId22"/>
    <p:sldId id="267" r:id="rId23"/>
    <p:sldId id="268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FAD38-80C6-4583-A023-39908C9896E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31"/>
            <a:ext cx="12192000" cy="722338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5966" y="-184666"/>
            <a:ext cx="1020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বিদ্যালয়,ছাতক,সুনামগঞ্জ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izamu93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5491" y="817418"/>
            <a:ext cx="647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everybody.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66" y="2079046"/>
            <a:ext cx="6219098" cy="355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2301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66" y="1496291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1057" y="2852800"/>
            <a:ext cx="6871855" cy="2539360"/>
            <a:chOff x="2431057" y="2021527"/>
            <a:chExt cx="6871855" cy="2539360"/>
          </a:xfrm>
        </p:grpSpPr>
        <p:sp>
          <p:nvSpPr>
            <p:cNvPr id="3" name="TextBox 2"/>
            <p:cNvSpPr txBox="1"/>
            <p:nvPr/>
          </p:nvSpPr>
          <p:spPr>
            <a:xfrm>
              <a:off x="2431057" y="3914556"/>
              <a:ext cx="687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children play games and sing.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49"/>
            <a:stretch/>
          </p:blipFill>
          <p:spPr>
            <a:xfrm>
              <a:off x="6082146" y="2021528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6363" r="8247" b="1862"/>
            <a:stretch/>
          </p:blipFill>
          <p:spPr>
            <a:xfrm>
              <a:off x="2902113" y="2021527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3262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2" y="1039091"/>
            <a:ext cx="863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friends bring on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2016" y="2281237"/>
            <a:ext cx="8631382" cy="2481844"/>
            <a:chOff x="1582016" y="2281237"/>
            <a:chExt cx="8631382" cy="2481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195" y="2281237"/>
              <a:ext cx="2641023" cy="1645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582016" y="4116750"/>
              <a:ext cx="863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friends often bring a birthday gift.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7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491" y="775855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 58.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1" y="1588440"/>
            <a:ext cx="3383134" cy="428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3163" y="2285999"/>
            <a:ext cx="6109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am reading out the text. You all listen to me attentively and underline the new/unknown words.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8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0655" y="1139105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2911" y="2926127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182" y="4715753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962517"/>
            <a:ext cx="1987051" cy="136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2689153"/>
            <a:ext cx="1987051" cy="127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4460227"/>
            <a:ext cx="1987051" cy="131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95512" y="1122158"/>
            <a:ext cx="374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a child is  born.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0403" y="2903641"/>
            <a:ext cx="20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0403" y="4870382"/>
            <a:ext cx="20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7910" y="1258382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27910" y="2907038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4" y="861146"/>
            <a:ext cx="1598035" cy="159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 b="11308"/>
          <a:stretch/>
        </p:blipFill>
        <p:spPr>
          <a:xfrm>
            <a:off x="5320544" y="2787180"/>
            <a:ext cx="1698548" cy="1267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16849" y="1336997"/>
            <a:ext cx="213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849" y="2774694"/>
            <a:ext cx="28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7910" y="4555694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 out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4" y="4382870"/>
            <a:ext cx="1960144" cy="130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578958" y="4717236"/>
            <a:ext cx="28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9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63881"/>
              </p:ext>
            </p:extLst>
          </p:nvPr>
        </p:nvGraphicFramePr>
        <p:xfrm>
          <a:off x="4256953" y="2681721"/>
          <a:ext cx="3543155" cy="176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879480" imgH="437760" progId="Package">
                  <p:embed/>
                </p:oleObj>
              </mc:Choice>
              <mc:Fallback>
                <p:oleObj name="Packager Shell Object" showAsIcon="1" r:id="rId3" imgW="879480" imgH="43776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953" y="2681721"/>
                        <a:ext cx="3543155" cy="176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5055" y="928255"/>
            <a:ext cx="771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to the audio carefully and try to understand the text.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346" y="4999461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again listen to the audio.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3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48" y="735170"/>
            <a:ext cx="42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4" y="589250"/>
            <a:ext cx="1011381" cy="93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8" y="2854036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--------------the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------------on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for----------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------------games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are-------------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891" y="1640715"/>
            <a:ext cx="847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following words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candles, each, around, wrapped, play, often, spend.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9" y="2479963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                 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                  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               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              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                      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2145" y="3449274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96145" y="2964872"/>
            <a:ext cx="163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andles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55818" y="2479963"/>
            <a:ext cx="144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01835" y="4447308"/>
            <a:ext cx="11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01835" y="4942176"/>
            <a:ext cx="196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rapped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9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256" y="212876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‘False’ for incorrect statement.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0" y="3380508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birthday is a special day.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birthday song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do not bring any gift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is to enjoy the day.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64" y="678873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95" y="678873"/>
            <a:ext cx="1692691" cy="107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1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11382" y="2343835"/>
            <a:ext cx="857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7345" y="2343835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382" y="2989418"/>
            <a:ext cx="436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is a special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4618" y="3000109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382" y="3608091"/>
            <a:ext cx="8541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birthday song for the birthday person.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8853" y="3672392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1382" y="4196030"/>
            <a:ext cx="9282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do not bring any gift for the birthday person.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3871" y="4226807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1382" y="4912102"/>
            <a:ext cx="746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thing is to enjoy the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8009" y="4949150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072" y="1349036"/>
            <a:ext cx="53201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Nizam Uddin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Mollikpur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School,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Chhatak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Sunamgonj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No: 01718782723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nizamu93@gmail.com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1" y="1335180"/>
            <a:ext cx="1496291" cy="169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50182" y="1149565"/>
            <a:ext cx="45581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Happy Birthday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A person’s birthday is a……..friends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family.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6" y="1094145"/>
            <a:ext cx="1713091" cy="217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69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8" y="904748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632476"/>
            <a:ext cx="1589881" cy="119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5455" y="2194847"/>
            <a:ext cx="950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by discussing in your group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5" y="3089563"/>
            <a:ext cx="954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a special day to a person?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around the world celebrate birthday in the same ways?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celebrate birthday in most of the countries?</a:t>
            </a:r>
          </a:p>
        </p:txBody>
      </p:sp>
    </p:spTree>
    <p:extLst>
      <p:ext uri="{BB962C8B-B14F-4D97-AF65-F5344CB8AC3E}">
        <p14:creationId xmlns:p14="http://schemas.microsoft.com/office/powerpoint/2010/main" val="39589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6953"/>
          <a:stretch/>
        </p:blipFill>
        <p:spPr>
          <a:xfrm>
            <a:off x="7772401" y="725270"/>
            <a:ext cx="2532784" cy="1668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327" y="1011382"/>
            <a:ext cx="42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912" y="3200399"/>
            <a:ext cx="845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student from each group will come to the front and present their group work.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3180596"/>
            <a:ext cx="979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birthday is a special day to a person. 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ways.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 most of the countries people celebrate birthday with a cake.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45" y="3105835"/>
            <a:ext cx="9545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to a birthday party?</a:t>
            </a:r>
          </a:p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 party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important thing of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9" y="845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84" y="700666"/>
            <a:ext cx="2702716" cy="135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923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5455" y="2272145"/>
            <a:ext cx="9324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People bring a birthday gift to a birthday party.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time with friends and family.</a:t>
            </a:r>
          </a:p>
          <a:p>
            <a:pPr marL="342900" indent="-342900">
              <a:buAutoNum type="arabicParenR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820909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42" y="611750"/>
            <a:ext cx="1796983" cy="106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2045" y="1775890"/>
            <a:ext cx="894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birthday by answering the following questions: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309" y="3075709"/>
            <a:ext cx="975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on this day? 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do you invite on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for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enjoy the 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2" y="595746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attention, active participation and cooperation throughout the class.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3237" y="2700992"/>
            <a:ext cx="8986945" cy="1837374"/>
            <a:chOff x="1085310" y="3496626"/>
            <a:chExt cx="9912515" cy="19348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70" y="3496626"/>
              <a:ext cx="3028950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790" y="3496626"/>
              <a:ext cx="3296035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10" y="3496626"/>
              <a:ext cx="3224790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223856" y="4807527"/>
            <a:ext cx="571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“Goodbye” song.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41766"/>
              </p:ext>
            </p:extLst>
          </p:nvPr>
        </p:nvGraphicFramePr>
        <p:xfrm>
          <a:off x="6941128" y="4938219"/>
          <a:ext cx="2835871" cy="90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1128" y="4938219"/>
                        <a:ext cx="2835871" cy="90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16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146" y="900546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44219"/>
              </p:ext>
            </p:extLst>
          </p:nvPr>
        </p:nvGraphicFramePr>
        <p:xfrm>
          <a:off x="4164013" y="2490788"/>
          <a:ext cx="43211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1433160" imgH="437760" progId="Package">
                  <p:embed/>
                </p:oleObj>
              </mc:Choice>
              <mc:Fallback>
                <p:oleObj name="Packager Shell Object" showAsIcon="1" r:id="rId3" imgW="1433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4013" y="2490788"/>
                        <a:ext cx="43211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0072" y="4793673"/>
            <a:ext cx="75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you enjoyed the song?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34" y="2079341"/>
            <a:ext cx="3078693" cy="194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89" y="1805863"/>
            <a:ext cx="3057731" cy="2502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45" y="817418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189" y="4412668"/>
            <a:ext cx="324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967" y="4531979"/>
            <a:ext cx="211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514109"/>
            <a:ext cx="869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 is?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32" y="2076111"/>
            <a:ext cx="2714625" cy="194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26642" y="4422206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party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831273"/>
            <a:ext cx="886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the name of today’s lesson?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691" y="2050473"/>
            <a:ext cx="907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our today’s lesson is “ Happy Birthday .”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28" y="2696804"/>
            <a:ext cx="5212182" cy="346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983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665018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7" y="1249793"/>
            <a:ext cx="102385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students.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6.2.1: talk about people, objects, events etc.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1.5.1: read words, phrases and sentences in the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with proper pronunciation,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5.1.1: read silently with understanding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3.1.1: write words, phrases and sentences using cursive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and small letters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3.1.2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write words, phrases and sentences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non-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cursive capital and small letters.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1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744" y="4496918"/>
            <a:ext cx="69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326" y="5345258"/>
            <a:ext cx="550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787612"/>
            <a:ext cx="7351658" cy="370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08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0382" y="3052323"/>
            <a:ext cx="8910637" cy="1771650"/>
            <a:chOff x="1577254" y="641633"/>
            <a:chExt cx="8910637" cy="1771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54" y="641633"/>
              <a:ext cx="2581275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322618" y="641633"/>
              <a:ext cx="61652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person’s birthday is a special day. This is the date when the person was born.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94365" y="2022763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9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48" y="2455135"/>
            <a:ext cx="1274259" cy="216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8" y="2953145"/>
            <a:ext cx="2106955" cy="14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8" y="2942441"/>
            <a:ext cx="2186758" cy="14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20981" y="1329203"/>
            <a:ext cx="954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53" y="2497351"/>
            <a:ext cx="1716939" cy="2078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518" y="4618412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4285" y="4797246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8503" y="4741828"/>
            <a:ext cx="191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5270" y="4621331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21" y="2845398"/>
            <a:ext cx="1596168" cy="159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9173712" y="4618412"/>
            <a:ext cx="171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871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41</cp:revision>
  <dcterms:created xsi:type="dcterms:W3CDTF">2019-12-05T08:54:27Z</dcterms:created>
  <dcterms:modified xsi:type="dcterms:W3CDTF">2019-12-12T07:08:47Z</dcterms:modified>
</cp:coreProperties>
</file>