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72" r:id="rId4"/>
    <p:sldId id="273" r:id="rId5"/>
    <p:sldId id="274" r:id="rId6"/>
    <p:sldId id="275" r:id="rId7"/>
    <p:sldId id="276" r:id="rId8"/>
    <p:sldId id="261" r:id="rId9"/>
    <p:sldId id="263" r:id="rId10"/>
    <p:sldId id="264" r:id="rId11"/>
    <p:sldId id="267" r:id="rId12"/>
    <p:sldId id="262" r:id="rId13"/>
    <p:sldId id="265" r:id="rId14"/>
    <p:sldId id="280" r:id="rId15"/>
    <p:sldId id="266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1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5C329-3A8F-4426-81EC-CAC779EADA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4FA12A-BCA6-4EC3-B3EA-ADE84C9F112E}">
      <dgm:prSet/>
      <dgm:spPr/>
      <dgm:t>
        <a:bodyPr/>
        <a:lstStyle/>
        <a:p>
          <a:pPr rtl="0"/>
          <a:r>
            <a:rPr lang="bn-BD" b="1" dirty="0" smtClean="0"/>
            <a:t>মোঃ</a:t>
          </a:r>
          <a:r>
            <a:rPr lang="en-US" b="1" dirty="0" smtClean="0"/>
            <a:t> </a:t>
          </a:r>
          <a:r>
            <a:rPr lang="en-US" b="1" dirty="0" err="1" smtClean="0"/>
            <a:t>সোলায়মান</a:t>
          </a:r>
          <a:r>
            <a:rPr lang="en-US" b="1" dirty="0" smtClean="0"/>
            <a:t> </a:t>
          </a:r>
          <a:r>
            <a:rPr lang="en-US" b="1" dirty="0" err="1" smtClean="0"/>
            <a:t>আলী</a:t>
          </a:r>
          <a:endParaRPr lang="en-US" dirty="0"/>
        </a:p>
      </dgm:t>
    </dgm:pt>
    <dgm:pt modelId="{BFA7C3E9-216A-49B7-973F-486108D61399}" type="parTrans" cxnId="{B19E3CA0-8600-4623-A741-F4E15646545B}">
      <dgm:prSet/>
      <dgm:spPr/>
      <dgm:t>
        <a:bodyPr/>
        <a:lstStyle/>
        <a:p>
          <a:endParaRPr lang="en-US"/>
        </a:p>
      </dgm:t>
    </dgm:pt>
    <dgm:pt modelId="{3C17DFAB-B3B5-4BDB-8570-0EDB14E92E0E}" type="sibTrans" cxnId="{B19E3CA0-8600-4623-A741-F4E15646545B}">
      <dgm:prSet/>
      <dgm:spPr/>
      <dgm:t>
        <a:bodyPr/>
        <a:lstStyle/>
        <a:p>
          <a:endParaRPr lang="en-US"/>
        </a:p>
      </dgm:t>
    </dgm:pt>
    <dgm:pt modelId="{E32470BA-7C5B-4BAC-8F98-B19B675BFC5B}">
      <dgm:prSet/>
      <dgm:spPr/>
      <dgm:t>
        <a:bodyPr/>
        <a:lstStyle/>
        <a:p>
          <a:pPr rtl="0"/>
          <a:r>
            <a:rPr lang="bn-BD" b="1" dirty="0" smtClean="0"/>
            <a:t>সহকারী সিক্ষক </a:t>
          </a:r>
          <a:endParaRPr lang="en-US" dirty="0"/>
        </a:p>
      </dgm:t>
    </dgm:pt>
    <dgm:pt modelId="{BDAE581F-71A4-440B-8A3F-F146277C8214}" type="parTrans" cxnId="{4053C057-FA48-441F-BA03-E50DE45CE783}">
      <dgm:prSet/>
      <dgm:spPr/>
      <dgm:t>
        <a:bodyPr/>
        <a:lstStyle/>
        <a:p>
          <a:endParaRPr lang="en-US"/>
        </a:p>
      </dgm:t>
    </dgm:pt>
    <dgm:pt modelId="{702D18D9-56AF-46FE-988E-049E7F9BA88D}" type="sibTrans" cxnId="{4053C057-FA48-441F-BA03-E50DE45CE783}">
      <dgm:prSet/>
      <dgm:spPr/>
      <dgm:t>
        <a:bodyPr/>
        <a:lstStyle/>
        <a:p>
          <a:endParaRPr lang="en-US"/>
        </a:p>
      </dgm:t>
    </dgm:pt>
    <dgm:pt modelId="{B2CAA2DF-271F-4684-BB26-0AB7283C2BF7}">
      <dgm:prSet custT="1"/>
      <dgm:spPr/>
      <dgm:t>
        <a:bodyPr/>
        <a:lstStyle/>
        <a:p>
          <a:pPr rtl="0"/>
          <a:r>
            <a:rPr lang="en-US" sz="1400" b="1" dirty="0" err="1" smtClean="0"/>
            <a:t>রায়গঞ্জ</a:t>
          </a:r>
          <a:r>
            <a:rPr lang="en-US" sz="1400" b="1" dirty="0" smtClean="0"/>
            <a:t> </a:t>
          </a:r>
          <a:r>
            <a:rPr lang="en-US" sz="1400" b="1" dirty="0" err="1" smtClean="0"/>
            <a:t>পাইলট</a:t>
          </a:r>
          <a:r>
            <a:rPr lang="en-US" sz="1400" b="1" dirty="0" smtClean="0"/>
            <a:t>  </a:t>
          </a:r>
          <a:r>
            <a:rPr lang="bn-BD" sz="1400" b="1" dirty="0" smtClean="0"/>
            <a:t>উচ্চ বিদ্যালয়</a:t>
          </a:r>
          <a:endParaRPr lang="en-US" sz="1400" dirty="0"/>
        </a:p>
      </dgm:t>
    </dgm:pt>
    <dgm:pt modelId="{D5B0191E-2D8E-4474-95F1-34D2CA4373E8}" type="parTrans" cxnId="{AEA102D7-0C89-4DC7-AE85-3C8A188A9820}">
      <dgm:prSet/>
      <dgm:spPr/>
      <dgm:t>
        <a:bodyPr/>
        <a:lstStyle/>
        <a:p>
          <a:endParaRPr lang="en-US"/>
        </a:p>
      </dgm:t>
    </dgm:pt>
    <dgm:pt modelId="{B4D7AF38-94B1-44C1-A563-1B6D7289333E}" type="sibTrans" cxnId="{AEA102D7-0C89-4DC7-AE85-3C8A188A9820}">
      <dgm:prSet/>
      <dgm:spPr/>
      <dgm:t>
        <a:bodyPr/>
        <a:lstStyle/>
        <a:p>
          <a:endParaRPr lang="en-US"/>
        </a:p>
      </dgm:t>
    </dgm:pt>
    <dgm:pt modelId="{A77DDC65-EF4F-4308-96C3-B01425D1C5FB}">
      <dgm:prSet/>
      <dgm:spPr/>
      <dgm:t>
        <a:bodyPr/>
        <a:lstStyle/>
        <a:p>
          <a:pPr rtl="0"/>
          <a:r>
            <a:rPr lang="en-US" b="1" dirty="0" err="1" smtClean="0"/>
            <a:t>রায়গঞ্জ</a:t>
          </a:r>
          <a:r>
            <a:rPr lang="bn-BD" b="1" dirty="0" smtClean="0"/>
            <a:t>, </a:t>
          </a:r>
          <a:r>
            <a:rPr lang="en-US" b="1" dirty="0" err="1" smtClean="0"/>
            <a:t>সিরাজগঞ্জ</a:t>
          </a:r>
          <a:r>
            <a:rPr lang="bn-BD" b="1" dirty="0" smtClean="0"/>
            <a:t>। </a:t>
          </a:r>
          <a:endParaRPr lang="en-US" dirty="0"/>
        </a:p>
      </dgm:t>
    </dgm:pt>
    <dgm:pt modelId="{B60049A3-1A89-4AF7-84F5-DC055C588B07}" type="parTrans" cxnId="{9DC933AD-6354-4C18-936A-4335128C99D0}">
      <dgm:prSet/>
      <dgm:spPr/>
      <dgm:t>
        <a:bodyPr/>
        <a:lstStyle/>
        <a:p>
          <a:endParaRPr lang="en-US"/>
        </a:p>
      </dgm:t>
    </dgm:pt>
    <dgm:pt modelId="{14DC1310-F159-4618-9B24-35EDA72831EF}" type="sibTrans" cxnId="{9DC933AD-6354-4C18-936A-4335128C99D0}">
      <dgm:prSet/>
      <dgm:spPr/>
      <dgm:t>
        <a:bodyPr/>
        <a:lstStyle/>
        <a:p>
          <a:endParaRPr lang="en-US"/>
        </a:p>
      </dgm:t>
    </dgm:pt>
    <dgm:pt modelId="{EE657FBF-71C8-45E8-B90E-4B32D563FF48}" type="pres">
      <dgm:prSet presAssocID="{2515C329-3A8F-4426-81EC-CAC779EADA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3406C1-A4A4-4EC1-A8F3-0457EA785123}" type="pres">
      <dgm:prSet presAssocID="{254FA12A-BCA6-4EC3-B3EA-ADE84C9F112E}" presName="linNode" presStyleCnt="0"/>
      <dgm:spPr/>
    </dgm:pt>
    <dgm:pt modelId="{64D18226-BF2A-4049-9362-857F6D5E2865}" type="pres">
      <dgm:prSet presAssocID="{254FA12A-BCA6-4EC3-B3EA-ADE84C9F112E}" presName="parentText" presStyleLbl="node1" presStyleIdx="0" presStyleCnt="4" custScaleX="2097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7A1DD-5048-4C2F-AC56-81E4B8376D19}" type="pres">
      <dgm:prSet presAssocID="{3C17DFAB-B3B5-4BDB-8570-0EDB14E92E0E}" presName="sp" presStyleCnt="0"/>
      <dgm:spPr/>
    </dgm:pt>
    <dgm:pt modelId="{1C6D20F5-EA01-4AFC-8B22-CF0E8C02B273}" type="pres">
      <dgm:prSet presAssocID="{E32470BA-7C5B-4BAC-8F98-B19B675BFC5B}" presName="linNode" presStyleCnt="0"/>
      <dgm:spPr/>
    </dgm:pt>
    <dgm:pt modelId="{901E2A60-166B-49B6-99B7-FA3E56B01A08}" type="pres">
      <dgm:prSet presAssocID="{E32470BA-7C5B-4BAC-8F98-B19B675BFC5B}" presName="parentText" presStyleLbl="node1" presStyleIdx="1" presStyleCnt="4" custScaleX="277778" custLinFactNeighborX="39586" custLinFactNeighborY="-79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1E851-EA78-4B3D-A5A6-FED52AFBA33F}" type="pres">
      <dgm:prSet presAssocID="{702D18D9-56AF-46FE-988E-049E7F9BA88D}" presName="sp" presStyleCnt="0"/>
      <dgm:spPr/>
    </dgm:pt>
    <dgm:pt modelId="{446AD798-B6A9-401E-AC49-FA1A141A3421}" type="pres">
      <dgm:prSet presAssocID="{B2CAA2DF-271F-4684-BB26-0AB7283C2BF7}" presName="linNode" presStyleCnt="0"/>
      <dgm:spPr/>
    </dgm:pt>
    <dgm:pt modelId="{C3D177C4-E07E-4434-A412-1BD54932FC48}" type="pres">
      <dgm:prSet presAssocID="{B2CAA2DF-271F-4684-BB26-0AB7283C2BF7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2C5F4-208C-42A0-B08E-85703FE529FA}" type="pres">
      <dgm:prSet presAssocID="{B4D7AF38-94B1-44C1-A563-1B6D7289333E}" presName="sp" presStyleCnt="0"/>
      <dgm:spPr/>
    </dgm:pt>
    <dgm:pt modelId="{A66807E1-D3B1-455F-AFBB-89FA3BE51F7B}" type="pres">
      <dgm:prSet presAssocID="{A77DDC65-EF4F-4308-96C3-B01425D1C5FB}" presName="linNode" presStyleCnt="0"/>
      <dgm:spPr/>
    </dgm:pt>
    <dgm:pt modelId="{2A17FD86-EC15-4666-9CD2-A5D4772E78CC}" type="pres">
      <dgm:prSet presAssocID="{A77DDC65-EF4F-4308-96C3-B01425D1C5FB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543A95-8C4C-43DF-B78D-71FF97400CEB}" type="presOf" srcId="{A77DDC65-EF4F-4308-96C3-B01425D1C5FB}" destId="{2A17FD86-EC15-4666-9CD2-A5D4772E78CC}" srcOrd="0" destOrd="0" presId="urn:microsoft.com/office/officeart/2005/8/layout/vList5"/>
    <dgm:cxn modelId="{9DC933AD-6354-4C18-936A-4335128C99D0}" srcId="{2515C329-3A8F-4426-81EC-CAC779EADAB1}" destId="{A77DDC65-EF4F-4308-96C3-B01425D1C5FB}" srcOrd="3" destOrd="0" parTransId="{B60049A3-1A89-4AF7-84F5-DC055C588B07}" sibTransId="{14DC1310-F159-4618-9B24-35EDA72831EF}"/>
    <dgm:cxn modelId="{35C36CC5-28C3-4CCB-A9C3-2C54E3E74184}" type="presOf" srcId="{2515C329-3A8F-4426-81EC-CAC779EADAB1}" destId="{EE657FBF-71C8-45E8-B90E-4B32D563FF48}" srcOrd="0" destOrd="0" presId="urn:microsoft.com/office/officeart/2005/8/layout/vList5"/>
    <dgm:cxn modelId="{DD8979AC-89B2-4EA1-9D5B-4A34225AD649}" type="presOf" srcId="{B2CAA2DF-271F-4684-BB26-0AB7283C2BF7}" destId="{C3D177C4-E07E-4434-A412-1BD54932FC48}" srcOrd="0" destOrd="0" presId="urn:microsoft.com/office/officeart/2005/8/layout/vList5"/>
    <dgm:cxn modelId="{11AF0369-4A89-4116-8CCD-C9DADDD30C07}" type="presOf" srcId="{254FA12A-BCA6-4EC3-B3EA-ADE84C9F112E}" destId="{64D18226-BF2A-4049-9362-857F6D5E2865}" srcOrd="0" destOrd="0" presId="urn:microsoft.com/office/officeart/2005/8/layout/vList5"/>
    <dgm:cxn modelId="{B19E3CA0-8600-4623-A741-F4E15646545B}" srcId="{2515C329-3A8F-4426-81EC-CAC779EADAB1}" destId="{254FA12A-BCA6-4EC3-B3EA-ADE84C9F112E}" srcOrd="0" destOrd="0" parTransId="{BFA7C3E9-216A-49B7-973F-486108D61399}" sibTransId="{3C17DFAB-B3B5-4BDB-8570-0EDB14E92E0E}"/>
    <dgm:cxn modelId="{4053C057-FA48-441F-BA03-E50DE45CE783}" srcId="{2515C329-3A8F-4426-81EC-CAC779EADAB1}" destId="{E32470BA-7C5B-4BAC-8F98-B19B675BFC5B}" srcOrd="1" destOrd="0" parTransId="{BDAE581F-71A4-440B-8A3F-F146277C8214}" sibTransId="{702D18D9-56AF-46FE-988E-049E7F9BA88D}"/>
    <dgm:cxn modelId="{AEA102D7-0C89-4DC7-AE85-3C8A188A9820}" srcId="{2515C329-3A8F-4426-81EC-CAC779EADAB1}" destId="{B2CAA2DF-271F-4684-BB26-0AB7283C2BF7}" srcOrd="2" destOrd="0" parTransId="{D5B0191E-2D8E-4474-95F1-34D2CA4373E8}" sibTransId="{B4D7AF38-94B1-44C1-A563-1B6D7289333E}"/>
    <dgm:cxn modelId="{CEC2372F-0786-4DCC-BC86-E534361DB88D}" type="presOf" srcId="{E32470BA-7C5B-4BAC-8F98-B19B675BFC5B}" destId="{901E2A60-166B-49B6-99B7-FA3E56B01A08}" srcOrd="0" destOrd="0" presId="urn:microsoft.com/office/officeart/2005/8/layout/vList5"/>
    <dgm:cxn modelId="{FF851CB4-2B95-48E3-8344-42B7F32F3BC6}" type="presParOf" srcId="{EE657FBF-71C8-45E8-B90E-4B32D563FF48}" destId="{DD3406C1-A4A4-4EC1-A8F3-0457EA785123}" srcOrd="0" destOrd="0" presId="urn:microsoft.com/office/officeart/2005/8/layout/vList5"/>
    <dgm:cxn modelId="{900F4F53-BFAB-4235-AC4E-ACD75BDCE29C}" type="presParOf" srcId="{DD3406C1-A4A4-4EC1-A8F3-0457EA785123}" destId="{64D18226-BF2A-4049-9362-857F6D5E2865}" srcOrd="0" destOrd="0" presId="urn:microsoft.com/office/officeart/2005/8/layout/vList5"/>
    <dgm:cxn modelId="{E2E3E526-582B-47C4-B62C-96B2EF30275D}" type="presParOf" srcId="{EE657FBF-71C8-45E8-B90E-4B32D563FF48}" destId="{0EE7A1DD-5048-4C2F-AC56-81E4B8376D19}" srcOrd="1" destOrd="0" presId="urn:microsoft.com/office/officeart/2005/8/layout/vList5"/>
    <dgm:cxn modelId="{37CFDADE-0449-44B2-9134-1B001675C328}" type="presParOf" srcId="{EE657FBF-71C8-45E8-B90E-4B32D563FF48}" destId="{1C6D20F5-EA01-4AFC-8B22-CF0E8C02B273}" srcOrd="2" destOrd="0" presId="urn:microsoft.com/office/officeart/2005/8/layout/vList5"/>
    <dgm:cxn modelId="{F9C67568-6BFF-4F99-A298-607B54405EC4}" type="presParOf" srcId="{1C6D20F5-EA01-4AFC-8B22-CF0E8C02B273}" destId="{901E2A60-166B-49B6-99B7-FA3E56B01A08}" srcOrd="0" destOrd="0" presId="urn:microsoft.com/office/officeart/2005/8/layout/vList5"/>
    <dgm:cxn modelId="{F6BD3BDC-A77A-4848-8B7C-6A98DCB07965}" type="presParOf" srcId="{EE657FBF-71C8-45E8-B90E-4B32D563FF48}" destId="{6E21E851-EA78-4B3D-A5A6-FED52AFBA33F}" srcOrd="3" destOrd="0" presId="urn:microsoft.com/office/officeart/2005/8/layout/vList5"/>
    <dgm:cxn modelId="{FBC80A65-5A2C-4654-9946-FA2AFC89AAA8}" type="presParOf" srcId="{EE657FBF-71C8-45E8-B90E-4B32D563FF48}" destId="{446AD798-B6A9-401E-AC49-FA1A141A3421}" srcOrd="4" destOrd="0" presId="urn:microsoft.com/office/officeart/2005/8/layout/vList5"/>
    <dgm:cxn modelId="{9433C661-571F-4608-8523-066D9695B414}" type="presParOf" srcId="{446AD798-B6A9-401E-AC49-FA1A141A3421}" destId="{C3D177C4-E07E-4434-A412-1BD54932FC48}" srcOrd="0" destOrd="0" presId="urn:microsoft.com/office/officeart/2005/8/layout/vList5"/>
    <dgm:cxn modelId="{5B9E6C76-0095-4549-B88F-4A363BB5313B}" type="presParOf" srcId="{EE657FBF-71C8-45E8-B90E-4B32D563FF48}" destId="{B8E2C5F4-208C-42A0-B08E-85703FE529FA}" srcOrd="5" destOrd="0" presId="urn:microsoft.com/office/officeart/2005/8/layout/vList5"/>
    <dgm:cxn modelId="{FE59446E-65D6-4995-98B6-A4217DF294F0}" type="presParOf" srcId="{EE657FBF-71C8-45E8-B90E-4B32D563FF48}" destId="{A66807E1-D3B1-455F-AFBB-89FA3BE51F7B}" srcOrd="6" destOrd="0" presId="urn:microsoft.com/office/officeart/2005/8/layout/vList5"/>
    <dgm:cxn modelId="{C4A02097-D47A-4973-BCE7-40962EB1F94E}" type="presParOf" srcId="{A66807E1-D3B1-455F-AFBB-89FA3BE51F7B}" destId="{2A17FD86-EC15-4666-9CD2-A5D4772E78CC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60DE6A-0160-4FB7-A0AA-3F1B74A407DA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A570F9-6E4B-4EE5-8D7B-47DD83D53E5E}">
      <dgm:prSet/>
      <dgm:spPr/>
      <dgm:t>
        <a:bodyPr/>
        <a:lstStyle/>
        <a:p>
          <a:pPr rtl="0"/>
          <a:r>
            <a:rPr lang="bn-BD" b="1" smtClean="0"/>
            <a:t>বিষয়ঃ জীব বিজ্ঞান</a:t>
          </a:r>
          <a:r>
            <a:rPr lang="en-US" b="1" smtClean="0"/>
            <a:t> </a:t>
          </a:r>
          <a:r>
            <a:rPr lang="bn-BD" b="1" smtClean="0"/>
            <a:t>(কোষ)</a:t>
          </a:r>
          <a:endParaRPr lang="en-US"/>
        </a:p>
      </dgm:t>
    </dgm:pt>
    <dgm:pt modelId="{69ED1187-27C2-4644-94C6-6F3814E848B6}" type="parTrans" cxnId="{D5984071-3F36-458A-B78B-5751B78ADCBB}">
      <dgm:prSet/>
      <dgm:spPr/>
      <dgm:t>
        <a:bodyPr/>
        <a:lstStyle/>
        <a:p>
          <a:endParaRPr lang="en-US"/>
        </a:p>
      </dgm:t>
    </dgm:pt>
    <dgm:pt modelId="{D9F7B1CF-C2A0-4574-B103-EDEEB23BFDC1}" type="sibTrans" cxnId="{D5984071-3F36-458A-B78B-5751B78ADCBB}">
      <dgm:prSet/>
      <dgm:spPr/>
      <dgm:t>
        <a:bodyPr/>
        <a:lstStyle/>
        <a:p>
          <a:endParaRPr lang="en-US"/>
        </a:p>
      </dgm:t>
    </dgm:pt>
    <dgm:pt modelId="{EEFAE969-3850-4EDC-BC1E-3B7EB0A66C48}">
      <dgm:prSet/>
      <dgm:spPr/>
      <dgm:t>
        <a:bodyPr/>
        <a:lstStyle/>
        <a:p>
          <a:pPr rtl="0"/>
          <a:r>
            <a:rPr lang="bn-BD" b="1" smtClean="0"/>
            <a:t>শ্রেনিঃ নবম</a:t>
          </a:r>
          <a:endParaRPr lang="en-US"/>
        </a:p>
      </dgm:t>
    </dgm:pt>
    <dgm:pt modelId="{AA25B644-F5D2-420A-B1DA-F811C5CCF6BE}" type="parTrans" cxnId="{FC777178-DE36-400D-A141-338C927FD72A}">
      <dgm:prSet/>
      <dgm:spPr/>
      <dgm:t>
        <a:bodyPr/>
        <a:lstStyle/>
        <a:p>
          <a:endParaRPr lang="en-US"/>
        </a:p>
      </dgm:t>
    </dgm:pt>
    <dgm:pt modelId="{6343C901-1B6C-490D-99FA-0D56F590B04D}" type="sibTrans" cxnId="{FC777178-DE36-400D-A141-338C927FD72A}">
      <dgm:prSet/>
      <dgm:spPr/>
      <dgm:t>
        <a:bodyPr/>
        <a:lstStyle/>
        <a:p>
          <a:endParaRPr lang="en-US"/>
        </a:p>
      </dgm:t>
    </dgm:pt>
    <dgm:pt modelId="{0A16AED6-CB23-422C-94D4-276CA26DE8FA}">
      <dgm:prSet/>
      <dgm:spPr/>
      <dgm:t>
        <a:bodyPr/>
        <a:lstStyle/>
        <a:p>
          <a:pPr rtl="0"/>
          <a:r>
            <a:rPr lang="bn-BD" b="1" smtClean="0"/>
            <a:t>সময়ঃ ৪০ মিনিট</a:t>
          </a:r>
          <a:endParaRPr lang="en-US"/>
        </a:p>
      </dgm:t>
    </dgm:pt>
    <dgm:pt modelId="{EF34B84D-3398-47F4-86CA-1641A3146FE3}" type="parTrans" cxnId="{95D31AAF-14F1-45AC-961B-D576BFD01F60}">
      <dgm:prSet/>
      <dgm:spPr/>
      <dgm:t>
        <a:bodyPr/>
        <a:lstStyle/>
        <a:p>
          <a:endParaRPr lang="en-US"/>
        </a:p>
      </dgm:t>
    </dgm:pt>
    <dgm:pt modelId="{CA2C9AD3-4570-4DB0-B7DB-1B84C143ED65}" type="sibTrans" cxnId="{95D31AAF-14F1-45AC-961B-D576BFD01F60}">
      <dgm:prSet/>
      <dgm:spPr/>
      <dgm:t>
        <a:bodyPr/>
        <a:lstStyle/>
        <a:p>
          <a:endParaRPr lang="en-US"/>
        </a:p>
      </dgm:t>
    </dgm:pt>
    <dgm:pt modelId="{6C2FCB06-4FE3-4DD4-A994-F2D5C6ED9D97}" type="pres">
      <dgm:prSet presAssocID="{1F60DE6A-0160-4FB7-A0AA-3F1B74A407D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1C95EC-3AED-4249-B894-E8D7CC428E98}" type="pres">
      <dgm:prSet presAssocID="{F8A570F9-6E4B-4EE5-8D7B-47DD83D53E5E}" presName="comp" presStyleCnt="0"/>
      <dgm:spPr/>
    </dgm:pt>
    <dgm:pt modelId="{674E3BE9-CE81-4B3A-9BEE-616B53C03B6B}" type="pres">
      <dgm:prSet presAssocID="{F8A570F9-6E4B-4EE5-8D7B-47DD83D53E5E}" presName="box" presStyleLbl="node1" presStyleIdx="0" presStyleCnt="3"/>
      <dgm:spPr/>
      <dgm:t>
        <a:bodyPr/>
        <a:lstStyle/>
        <a:p>
          <a:endParaRPr lang="en-US"/>
        </a:p>
      </dgm:t>
    </dgm:pt>
    <dgm:pt modelId="{7EA213F3-61E5-4B4F-B0D2-DF0B69BD4969}" type="pres">
      <dgm:prSet presAssocID="{F8A570F9-6E4B-4EE5-8D7B-47DD83D53E5E}" presName="img" presStyleLbl="fgImgPlace1" presStyleIdx="0" presStyleCnt="3"/>
      <dgm:spPr/>
    </dgm:pt>
    <dgm:pt modelId="{A2B68DCF-D9B7-4F18-8DB1-48CE4EF366A5}" type="pres">
      <dgm:prSet presAssocID="{F8A570F9-6E4B-4EE5-8D7B-47DD83D53E5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EE0F8-D0C0-46BC-A8D1-FE2B0BDA85A9}" type="pres">
      <dgm:prSet presAssocID="{D9F7B1CF-C2A0-4574-B103-EDEEB23BFDC1}" presName="spacer" presStyleCnt="0"/>
      <dgm:spPr/>
    </dgm:pt>
    <dgm:pt modelId="{B336765D-581D-4BC0-80B4-B97C93356C04}" type="pres">
      <dgm:prSet presAssocID="{EEFAE969-3850-4EDC-BC1E-3B7EB0A66C48}" presName="comp" presStyleCnt="0"/>
      <dgm:spPr/>
    </dgm:pt>
    <dgm:pt modelId="{5AAD4AC9-1E4A-4781-9116-4F06BD9D0358}" type="pres">
      <dgm:prSet presAssocID="{EEFAE969-3850-4EDC-BC1E-3B7EB0A66C48}" presName="box" presStyleLbl="node1" presStyleIdx="1" presStyleCnt="3"/>
      <dgm:spPr/>
      <dgm:t>
        <a:bodyPr/>
        <a:lstStyle/>
        <a:p>
          <a:endParaRPr lang="en-US"/>
        </a:p>
      </dgm:t>
    </dgm:pt>
    <dgm:pt modelId="{DB17BA39-0ABF-44B6-9550-CC164D68CB26}" type="pres">
      <dgm:prSet presAssocID="{EEFAE969-3850-4EDC-BC1E-3B7EB0A66C48}" presName="img" presStyleLbl="fgImgPlace1" presStyleIdx="1" presStyleCnt="3"/>
      <dgm:spPr/>
    </dgm:pt>
    <dgm:pt modelId="{67F16ACC-465F-4B97-9E92-4F9A536C1F77}" type="pres">
      <dgm:prSet presAssocID="{EEFAE969-3850-4EDC-BC1E-3B7EB0A66C4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C30DA-9FBB-4201-8AA3-5AB2E058D997}" type="pres">
      <dgm:prSet presAssocID="{6343C901-1B6C-490D-99FA-0D56F590B04D}" presName="spacer" presStyleCnt="0"/>
      <dgm:spPr/>
    </dgm:pt>
    <dgm:pt modelId="{F71392E4-FC77-4593-AEB1-C6493B9EF262}" type="pres">
      <dgm:prSet presAssocID="{0A16AED6-CB23-422C-94D4-276CA26DE8FA}" presName="comp" presStyleCnt="0"/>
      <dgm:spPr/>
    </dgm:pt>
    <dgm:pt modelId="{D2CE32DB-11E3-4CAE-8B8A-5EDB1A6814B3}" type="pres">
      <dgm:prSet presAssocID="{0A16AED6-CB23-422C-94D4-276CA26DE8FA}" presName="box" presStyleLbl="node1" presStyleIdx="2" presStyleCnt="3"/>
      <dgm:spPr/>
      <dgm:t>
        <a:bodyPr/>
        <a:lstStyle/>
        <a:p>
          <a:endParaRPr lang="en-US"/>
        </a:p>
      </dgm:t>
    </dgm:pt>
    <dgm:pt modelId="{FC41397E-F2F2-4C52-A6F5-D5508D008474}" type="pres">
      <dgm:prSet presAssocID="{0A16AED6-CB23-422C-94D4-276CA26DE8FA}" presName="img" presStyleLbl="fgImgPlace1" presStyleIdx="2" presStyleCnt="3"/>
      <dgm:spPr/>
    </dgm:pt>
    <dgm:pt modelId="{5B2E3AF0-6D5C-4039-AA3C-42809CC6E360}" type="pres">
      <dgm:prSet presAssocID="{0A16AED6-CB23-422C-94D4-276CA26DE8F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B37021-21C2-499C-A1C1-693B1A89ACE8}" type="presOf" srcId="{0A16AED6-CB23-422C-94D4-276CA26DE8FA}" destId="{D2CE32DB-11E3-4CAE-8B8A-5EDB1A6814B3}" srcOrd="0" destOrd="0" presId="urn:microsoft.com/office/officeart/2005/8/layout/vList4#1"/>
    <dgm:cxn modelId="{93267E1F-104B-4BE6-8383-6375290F5F61}" type="presOf" srcId="{1F60DE6A-0160-4FB7-A0AA-3F1B74A407DA}" destId="{6C2FCB06-4FE3-4DD4-A994-F2D5C6ED9D97}" srcOrd="0" destOrd="0" presId="urn:microsoft.com/office/officeart/2005/8/layout/vList4#1"/>
    <dgm:cxn modelId="{18C1EE0C-8B47-45FB-9394-DEDB0C620C13}" type="presOf" srcId="{F8A570F9-6E4B-4EE5-8D7B-47DD83D53E5E}" destId="{674E3BE9-CE81-4B3A-9BEE-616B53C03B6B}" srcOrd="0" destOrd="0" presId="urn:microsoft.com/office/officeart/2005/8/layout/vList4#1"/>
    <dgm:cxn modelId="{FC777178-DE36-400D-A141-338C927FD72A}" srcId="{1F60DE6A-0160-4FB7-A0AA-3F1B74A407DA}" destId="{EEFAE969-3850-4EDC-BC1E-3B7EB0A66C48}" srcOrd="1" destOrd="0" parTransId="{AA25B644-F5D2-420A-B1DA-F811C5CCF6BE}" sibTransId="{6343C901-1B6C-490D-99FA-0D56F590B04D}"/>
    <dgm:cxn modelId="{95D31AAF-14F1-45AC-961B-D576BFD01F60}" srcId="{1F60DE6A-0160-4FB7-A0AA-3F1B74A407DA}" destId="{0A16AED6-CB23-422C-94D4-276CA26DE8FA}" srcOrd="2" destOrd="0" parTransId="{EF34B84D-3398-47F4-86CA-1641A3146FE3}" sibTransId="{CA2C9AD3-4570-4DB0-B7DB-1B84C143ED65}"/>
    <dgm:cxn modelId="{83A985BE-AC48-4067-B80D-AC9F75A16875}" type="presOf" srcId="{EEFAE969-3850-4EDC-BC1E-3B7EB0A66C48}" destId="{67F16ACC-465F-4B97-9E92-4F9A536C1F77}" srcOrd="1" destOrd="0" presId="urn:microsoft.com/office/officeart/2005/8/layout/vList4#1"/>
    <dgm:cxn modelId="{9138D625-5E75-4F65-9F64-908E615D7921}" type="presOf" srcId="{EEFAE969-3850-4EDC-BC1E-3B7EB0A66C48}" destId="{5AAD4AC9-1E4A-4781-9116-4F06BD9D0358}" srcOrd="0" destOrd="0" presId="urn:microsoft.com/office/officeart/2005/8/layout/vList4#1"/>
    <dgm:cxn modelId="{8C6B2B59-CA21-4B64-8F46-C4C983E78160}" type="presOf" srcId="{F8A570F9-6E4B-4EE5-8D7B-47DD83D53E5E}" destId="{A2B68DCF-D9B7-4F18-8DB1-48CE4EF366A5}" srcOrd="1" destOrd="0" presId="urn:microsoft.com/office/officeart/2005/8/layout/vList4#1"/>
    <dgm:cxn modelId="{D5984071-3F36-458A-B78B-5751B78ADCBB}" srcId="{1F60DE6A-0160-4FB7-A0AA-3F1B74A407DA}" destId="{F8A570F9-6E4B-4EE5-8D7B-47DD83D53E5E}" srcOrd="0" destOrd="0" parTransId="{69ED1187-27C2-4644-94C6-6F3814E848B6}" sibTransId="{D9F7B1CF-C2A0-4574-B103-EDEEB23BFDC1}"/>
    <dgm:cxn modelId="{AFD4CC14-CFED-4EC0-B2C4-E8B001DC1F18}" type="presOf" srcId="{0A16AED6-CB23-422C-94D4-276CA26DE8FA}" destId="{5B2E3AF0-6D5C-4039-AA3C-42809CC6E360}" srcOrd="1" destOrd="0" presId="urn:microsoft.com/office/officeart/2005/8/layout/vList4#1"/>
    <dgm:cxn modelId="{869051C3-1169-4DFF-B2AA-644EF5A9C73C}" type="presParOf" srcId="{6C2FCB06-4FE3-4DD4-A994-F2D5C6ED9D97}" destId="{711C95EC-3AED-4249-B894-E8D7CC428E98}" srcOrd="0" destOrd="0" presId="urn:microsoft.com/office/officeart/2005/8/layout/vList4#1"/>
    <dgm:cxn modelId="{D1D7A36F-94C1-4509-AFD6-9E1732FA8637}" type="presParOf" srcId="{711C95EC-3AED-4249-B894-E8D7CC428E98}" destId="{674E3BE9-CE81-4B3A-9BEE-616B53C03B6B}" srcOrd="0" destOrd="0" presId="urn:microsoft.com/office/officeart/2005/8/layout/vList4#1"/>
    <dgm:cxn modelId="{1CFED70C-A772-4847-BF07-0D40E90DD172}" type="presParOf" srcId="{711C95EC-3AED-4249-B894-E8D7CC428E98}" destId="{7EA213F3-61E5-4B4F-B0D2-DF0B69BD4969}" srcOrd="1" destOrd="0" presId="urn:microsoft.com/office/officeart/2005/8/layout/vList4#1"/>
    <dgm:cxn modelId="{49FB354F-8188-43AA-B4B1-D9027C7718FD}" type="presParOf" srcId="{711C95EC-3AED-4249-B894-E8D7CC428E98}" destId="{A2B68DCF-D9B7-4F18-8DB1-48CE4EF366A5}" srcOrd="2" destOrd="0" presId="urn:microsoft.com/office/officeart/2005/8/layout/vList4#1"/>
    <dgm:cxn modelId="{17299B88-FE48-4D09-8C4F-5E88F8AAB9F3}" type="presParOf" srcId="{6C2FCB06-4FE3-4DD4-A994-F2D5C6ED9D97}" destId="{79FEE0F8-D0C0-46BC-A8D1-FE2B0BDA85A9}" srcOrd="1" destOrd="0" presId="urn:microsoft.com/office/officeart/2005/8/layout/vList4#1"/>
    <dgm:cxn modelId="{ACCC2AA5-1214-4FDA-A0D4-4C1E270FA5C6}" type="presParOf" srcId="{6C2FCB06-4FE3-4DD4-A994-F2D5C6ED9D97}" destId="{B336765D-581D-4BC0-80B4-B97C93356C04}" srcOrd="2" destOrd="0" presId="urn:microsoft.com/office/officeart/2005/8/layout/vList4#1"/>
    <dgm:cxn modelId="{7E7E5448-EAC8-4D02-81E6-6665E26955AE}" type="presParOf" srcId="{B336765D-581D-4BC0-80B4-B97C93356C04}" destId="{5AAD4AC9-1E4A-4781-9116-4F06BD9D0358}" srcOrd="0" destOrd="0" presId="urn:microsoft.com/office/officeart/2005/8/layout/vList4#1"/>
    <dgm:cxn modelId="{66F81BDA-1193-4E66-9406-E3638164EF43}" type="presParOf" srcId="{B336765D-581D-4BC0-80B4-B97C93356C04}" destId="{DB17BA39-0ABF-44B6-9550-CC164D68CB26}" srcOrd="1" destOrd="0" presId="urn:microsoft.com/office/officeart/2005/8/layout/vList4#1"/>
    <dgm:cxn modelId="{FA039D92-392D-4926-8FD3-F7105EC909F6}" type="presParOf" srcId="{B336765D-581D-4BC0-80B4-B97C93356C04}" destId="{67F16ACC-465F-4B97-9E92-4F9A536C1F77}" srcOrd="2" destOrd="0" presId="urn:microsoft.com/office/officeart/2005/8/layout/vList4#1"/>
    <dgm:cxn modelId="{5B6A8ADD-082B-4344-9C80-F1AC5287F63F}" type="presParOf" srcId="{6C2FCB06-4FE3-4DD4-A994-F2D5C6ED9D97}" destId="{921C30DA-9FBB-4201-8AA3-5AB2E058D997}" srcOrd="3" destOrd="0" presId="urn:microsoft.com/office/officeart/2005/8/layout/vList4#1"/>
    <dgm:cxn modelId="{9E0EF972-8217-40EF-9EF2-F20340DCEFC4}" type="presParOf" srcId="{6C2FCB06-4FE3-4DD4-A994-F2D5C6ED9D97}" destId="{F71392E4-FC77-4593-AEB1-C6493B9EF262}" srcOrd="4" destOrd="0" presId="urn:microsoft.com/office/officeart/2005/8/layout/vList4#1"/>
    <dgm:cxn modelId="{BE928E45-37F2-4B79-925C-53F5E53594EC}" type="presParOf" srcId="{F71392E4-FC77-4593-AEB1-C6493B9EF262}" destId="{D2CE32DB-11E3-4CAE-8B8A-5EDB1A6814B3}" srcOrd="0" destOrd="0" presId="urn:microsoft.com/office/officeart/2005/8/layout/vList4#1"/>
    <dgm:cxn modelId="{3CC75A2F-7861-479F-B007-56574B03C0B1}" type="presParOf" srcId="{F71392E4-FC77-4593-AEB1-C6493B9EF262}" destId="{FC41397E-F2F2-4C52-A6F5-D5508D008474}" srcOrd="1" destOrd="0" presId="urn:microsoft.com/office/officeart/2005/8/layout/vList4#1"/>
    <dgm:cxn modelId="{81553683-D8B3-480B-8677-8736A24C0F04}" type="presParOf" srcId="{F71392E4-FC77-4593-AEB1-C6493B9EF262}" destId="{5B2E3AF0-6D5C-4039-AA3C-42809CC6E360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18226-BF2A-4049-9362-857F6D5E2865}">
      <dsp:nvSpPr>
        <dsp:cNvPr id="0" name=""/>
        <dsp:cNvSpPr/>
      </dsp:nvSpPr>
      <dsp:spPr>
        <a:xfrm>
          <a:off x="1194815" y="1792"/>
          <a:ext cx="1344168" cy="862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/>
            <a:t>মোঃ আব্দুর রাজ্জাক</a:t>
          </a:r>
          <a:endParaRPr lang="en-US" sz="1800" kern="1200" dirty="0"/>
        </a:p>
      </dsp:txBody>
      <dsp:txXfrm>
        <a:off x="1236900" y="43877"/>
        <a:ext cx="1259998" cy="777954"/>
      </dsp:txXfrm>
    </dsp:sp>
    <dsp:sp modelId="{901E2A60-166B-49B6-99B7-FA3E56B01A08}">
      <dsp:nvSpPr>
        <dsp:cNvPr id="0" name=""/>
        <dsp:cNvSpPr/>
      </dsp:nvSpPr>
      <dsp:spPr>
        <a:xfrm>
          <a:off x="1194815" y="907022"/>
          <a:ext cx="1344168" cy="862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/>
            <a:t>সহকারী সিক্ষক </a:t>
          </a:r>
          <a:endParaRPr lang="en-US" sz="1800" kern="1200" dirty="0"/>
        </a:p>
      </dsp:txBody>
      <dsp:txXfrm>
        <a:off x="1236900" y="949107"/>
        <a:ext cx="1259998" cy="777954"/>
      </dsp:txXfrm>
    </dsp:sp>
    <dsp:sp modelId="{C3D177C4-E07E-4434-A412-1BD54932FC48}">
      <dsp:nvSpPr>
        <dsp:cNvPr id="0" name=""/>
        <dsp:cNvSpPr/>
      </dsp:nvSpPr>
      <dsp:spPr>
        <a:xfrm>
          <a:off x="1194815" y="1812253"/>
          <a:ext cx="1344168" cy="862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b="1" kern="1200" dirty="0" smtClean="0"/>
            <a:t>ভরতখালি বন্দর বালিকা উচ্চ বিদ্যালয়</a:t>
          </a:r>
          <a:endParaRPr lang="en-US" sz="1400" kern="1200" dirty="0"/>
        </a:p>
      </dsp:txBody>
      <dsp:txXfrm>
        <a:off x="1236900" y="1854338"/>
        <a:ext cx="1259998" cy="777954"/>
      </dsp:txXfrm>
    </dsp:sp>
    <dsp:sp modelId="{2A17FD86-EC15-4666-9CD2-A5D4772E78CC}">
      <dsp:nvSpPr>
        <dsp:cNvPr id="0" name=""/>
        <dsp:cNvSpPr/>
      </dsp:nvSpPr>
      <dsp:spPr>
        <a:xfrm>
          <a:off x="1194815" y="2717483"/>
          <a:ext cx="1344168" cy="862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smtClean="0"/>
            <a:t>সাগাটা, গাইবান্ধা। </a:t>
          </a:r>
          <a:endParaRPr lang="en-US" sz="1800" kern="1200"/>
        </a:p>
      </dsp:txBody>
      <dsp:txXfrm>
        <a:off x="1236900" y="2759568"/>
        <a:ext cx="1259998" cy="777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E3BE9-CE81-4B3A-9BEE-616B53C03B6B}">
      <dsp:nvSpPr>
        <dsp:cNvPr id="0" name=""/>
        <dsp:cNvSpPr/>
      </dsp:nvSpPr>
      <dsp:spPr>
        <a:xfrm>
          <a:off x="0" y="0"/>
          <a:ext cx="4114800" cy="844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1" kern="1200" smtClean="0"/>
            <a:t>বিষয়ঃ জীব বিজ্ঞান</a:t>
          </a:r>
          <a:r>
            <a:rPr lang="en-US" sz="2200" b="1" kern="1200" smtClean="0"/>
            <a:t> </a:t>
          </a:r>
          <a:r>
            <a:rPr lang="bn-BD" sz="2200" b="1" kern="1200" smtClean="0"/>
            <a:t>(কোষ)</a:t>
          </a:r>
          <a:endParaRPr lang="en-US" sz="2200" kern="1200"/>
        </a:p>
      </dsp:txBody>
      <dsp:txXfrm>
        <a:off x="907395" y="0"/>
        <a:ext cx="3207404" cy="844351"/>
      </dsp:txXfrm>
    </dsp:sp>
    <dsp:sp modelId="{7EA213F3-61E5-4B4F-B0D2-DF0B69BD4969}">
      <dsp:nvSpPr>
        <dsp:cNvPr id="0" name=""/>
        <dsp:cNvSpPr/>
      </dsp:nvSpPr>
      <dsp:spPr>
        <a:xfrm>
          <a:off x="84435" y="84435"/>
          <a:ext cx="822960" cy="67548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D4AC9-1E4A-4781-9116-4F06BD9D0358}">
      <dsp:nvSpPr>
        <dsp:cNvPr id="0" name=""/>
        <dsp:cNvSpPr/>
      </dsp:nvSpPr>
      <dsp:spPr>
        <a:xfrm>
          <a:off x="0" y="928786"/>
          <a:ext cx="4114800" cy="844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1" kern="1200" smtClean="0"/>
            <a:t>শ্রেনিঃ নবম</a:t>
          </a:r>
          <a:endParaRPr lang="en-US" sz="2200" kern="1200"/>
        </a:p>
      </dsp:txBody>
      <dsp:txXfrm>
        <a:off x="907395" y="928786"/>
        <a:ext cx="3207404" cy="844351"/>
      </dsp:txXfrm>
    </dsp:sp>
    <dsp:sp modelId="{DB17BA39-0ABF-44B6-9550-CC164D68CB26}">
      <dsp:nvSpPr>
        <dsp:cNvPr id="0" name=""/>
        <dsp:cNvSpPr/>
      </dsp:nvSpPr>
      <dsp:spPr>
        <a:xfrm>
          <a:off x="84435" y="1013221"/>
          <a:ext cx="822960" cy="67548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E32DB-11E3-4CAE-8B8A-5EDB1A6814B3}">
      <dsp:nvSpPr>
        <dsp:cNvPr id="0" name=""/>
        <dsp:cNvSpPr/>
      </dsp:nvSpPr>
      <dsp:spPr>
        <a:xfrm>
          <a:off x="0" y="1857573"/>
          <a:ext cx="4114800" cy="844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1" kern="1200" smtClean="0"/>
            <a:t>সময়ঃ ৪০ মিনিট</a:t>
          </a:r>
          <a:endParaRPr lang="en-US" sz="2200" kern="1200"/>
        </a:p>
      </dsp:txBody>
      <dsp:txXfrm>
        <a:off x="907395" y="1857573"/>
        <a:ext cx="3207404" cy="844351"/>
      </dsp:txXfrm>
    </dsp:sp>
    <dsp:sp modelId="{FC41397E-F2F2-4C52-A6F5-D5508D008474}">
      <dsp:nvSpPr>
        <dsp:cNvPr id="0" name=""/>
        <dsp:cNvSpPr/>
      </dsp:nvSpPr>
      <dsp:spPr>
        <a:xfrm>
          <a:off x="84435" y="1942008"/>
          <a:ext cx="822960" cy="67548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66E80-0DCB-429C-8BEF-8593933C3933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84DB9-1BC8-443C-94C7-544E57011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316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84DB9-1BC8-443C-94C7-544E57011D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443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33401"/>
            <a:ext cx="6629400" cy="914400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সকলের জন্য রইল ফুলেল শুভেচ্ছা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7010400" cy="467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207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209800"/>
            <a:ext cx="6172200" cy="2209800"/>
          </a:xfrm>
        </p:spPr>
        <p:txBody>
          <a:bodyPr/>
          <a:lstStyle/>
          <a:p>
            <a:r>
              <a:rPr lang="bn-BD" dirty="0" smtClean="0"/>
              <a:t>পাঠ উপস্থাপনঃ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66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17585"/>
            <a:ext cx="4978400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228600"/>
            <a:ext cx="3200400" cy="2821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3871913"/>
            <a:ext cx="3981449" cy="2986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69" y="5105400"/>
            <a:ext cx="4079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 গুলোর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বিভিন্ন ধরনের</a:t>
            </a:r>
            <a:r>
              <a:rPr lang="bn-BD" sz="4000" dirty="0" smtClean="0"/>
              <a:t> </a:t>
            </a:r>
            <a:r>
              <a:rPr lang="bn-BD" sz="3200" dirty="0" smtClean="0"/>
              <a:t>কোষ</a:t>
            </a:r>
          </a:p>
        </p:txBody>
      </p:sp>
    </p:spTree>
    <p:extLst>
      <p:ext uri="{BB962C8B-B14F-4D97-AF65-F5344CB8AC3E}">
        <p14:creationId xmlns="" xmlns:p14="http://schemas.microsoft.com/office/powerpoint/2010/main" val="9813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1" y="1676400"/>
            <a:ext cx="3867150" cy="3099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06" y="1905000"/>
            <a:ext cx="3709987" cy="2957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334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উদ্ভিদ কোষ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4969" y="5339517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প্রাণী কোষ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28800" y="1066800"/>
            <a:ext cx="5026269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48175" y="533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01440" y="164068"/>
            <a:ext cx="76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28800" y="1143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55069" y="1143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4698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3505199" cy="3505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0"/>
            <a:ext cx="3962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546138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Animal (prokaryotic) Ce</a:t>
            </a:r>
            <a:r>
              <a:rPr lang="en-US" dirty="0"/>
              <a:t>l</a:t>
            </a:r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2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নিউকিলওয়াস এর ভিত্তিতে কোষ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609600"/>
            <a:ext cx="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33600" y="1207477"/>
            <a:ext cx="44958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85999" y="1371600"/>
            <a:ext cx="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15100" y="1371600"/>
            <a:ext cx="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7730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114800" cy="2736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5771"/>
            <a:ext cx="4013200" cy="2781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3" y="3200400"/>
            <a:ext cx="2552700" cy="340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71371"/>
            <a:ext cx="4699000" cy="3524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052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72644"/>
            <a:ext cx="2438400" cy="3661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2644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85" y="3352800"/>
            <a:ext cx="3886200" cy="2910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8" y="3813033"/>
            <a:ext cx="2438400" cy="2892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1854793" cy="2822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807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1"/>
            <a:ext cx="3733800" cy="1219200"/>
          </a:xfrm>
        </p:spPr>
        <p:txBody>
          <a:bodyPr/>
          <a:lstStyle/>
          <a:p>
            <a:r>
              <a:rPr lang="bn-BD" dirty="0" smtClean="0"/>
              <a:t>দলীয় কাজঃ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86000"/>
            <a:ext cx="6400800" cy="14478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dirty="0" smtClean="0">
                <a:solidFill>
                  <a:schemeClr val="accent3">
                    <a:lumMod val="75000"/>
                  </a:schemeClr>
                </a:solidFill>
              </a:rPr>
              <a:t>মানব দেহ গঠনে কোষের ভূমিকা </a:t>
            </a:r>
            <a:r>
              <a:rPr lang="bn-BD" dirty="0">
                <a:solidFill>
                  <a:schemeClr val="accent3">
                    <a:lumMod val="75000"/>
                  </a:schemeClr>
                </a:solidFill>
              </a:rPr>
              <a:t>দলীয় </a:t>
            </a:r>
            <a:r>
              <a:rPr lang="bn-BD" dirty="0" smtClean="0">
                <a:solidFill>
                  <a:schemeClr val="accent3">
                    <a:lumMod val="75000"/>
                  </a:schemeClr>
                </a:solidFill>
              </a:rPr>
              <a:t>ভাবে আলোচনা করে খাতায় লিখ।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692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52400"/>
            <a:ext cx="3505200" cy="993775"/>
          </a:xfrm>
        </p:spPr>
        <p:txBody>
          <a:bodyPr/>
          <a:lstStyle/>
          <a:p>
            <a:r>
              <a:rPr lang="bn-BD" dirty="0" smtClean="0"/>
              <a:t>মূল্যায়নঃ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524000"/>
            <a:ext cx="7543800" cy="3276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 কাকে বলে ?</a:t>
            </a:r>
          </a:p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 কত  প্রকার ?</a:t>
            </a:r>
            <a:r>
              <a:rPr lang="en-US" dirty="0"/>
              <a:t> </a:t>
            </a:r>
            <a:endParaRPr lang="bn-BD" dirty="0" smtClean="0"/>
          </a:p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en-US" sz="2400" dirty="0" smtClean="0">
                <a:solidFill>
                  <a:schemeClr val="tx1"/>
                </a:solidFill>
              </a:rPr>
              <a:t>Animal </a:t>
            </a:r>
            <a:r>
              <a:rPr lang="en-US" sz="2400" dirty="0">
                <a:solidFill>
                  <a:schemeClr val="tx1"/>
                </a:solidFill>
              </a:rPr>
              <a:t>(prokaryotic) </a:t>
            </a:r>
            <a:r>
              <a:rPr lang="en-US" sz="2400" dirty="0" smtClean="0">
                <a:solidFill>
                  <a:schemeClr val="tx1"/>
                </a:solidFill>
              </a:rPr>
              <a:t>Cell</a:t>
            </a:r>
            <a:r>
              <a:rPr lang="bn-BD" sz="2400" dirty="0" smtClean="0">
                <a:solidFill>
                  <a:schemeClr val="tx1"/>
                </a:solidFill>
              </a:rPr>
              <a:t> কাকে বলে</a:t>
            </a:r>
            <a:r>
              <a:rPr lang="bn-BD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0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8100"/>
            <a:ext cx="2514600" cy="609600"/>
          </a:xfrm>
        </p:spPr>
        <p:txBody>
          <a:bodyPr>
            <a:normAutofit/>
          </a:bodyPr>
          <a:lstStyle/>
          <a:p>
            <a:r>
              <a:rPr lang="bn-BD" sz="3100" u="sng" dirty="0" smtClean="0"/>
              <a:t>বাড়ির কাজঃ</a:t>
            </a:r>
            <a:endParaRPr lang="en-US" sz="31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762000"/>
            <a:ext cx="7348196" cy="5436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19875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কোষটির চিহ্নিত চিত্র একে আনবে</a:t>
            </a:r>
            <a:r>
              <a:rPr lang="bn-BD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49416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130425"/>
            <a:ext cx="4876800" cy="1222375"/>
          </a:xfrm>
        </p:spPr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1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09600"/>
            <a:ext cx="2819400" cy="1143000"/>
          </a:xfrm>
        </p:spPr>
        <p:txBody>
          <a:bodyPr/>
          <a:lstStyle/>
          <a:p>
            <a:r>
              <a:rPr lang="bn-BD" b="1" u="sng" dirty="0"/>
              <a:t>পরিচিতি</a:t>
            </a:r>
            <a:endParaRPr lang="en-US" b="1" u="sng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869809426"/>
              </p:ext>
            </p:extLst>
          </p:nvPr>
        </p:nvGraphicFramePr>
        <p:xfrm>
          <a:off x="304800" y="1828800"/>
          <a:ext cx="3429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885062620"/>
              </p:ext>
            </p:extLst>
          </p:nvPr>
        </p:nvGraphicFramePr>
        <p:xfrm>
          <a:off x="4876800" y="1981200"/>
          <a:ext cx="4114800" cy="270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267200" y="1524000"/>
            <a:ext cx="0" cy="41910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8721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3200400" cy="3996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14400"/>
            <a:ext cx="3352800" cy="3650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8300" y="4953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মানব দেহ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81100" y="4569077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শিশুর দেহ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0442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6705600" cy="53681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64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6024182" cy="47837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350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66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6625771" cy="5708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863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74947"/>
            <a:ext cx="3093058" cy="2476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21" y="609600"/>
            <a:ext cx="2819400" cy="2238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627400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গুলোর নাম 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27432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21" y="3352800"/>
            <a:ext cx="3105150" cy="26752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694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408" y="980439"/>
            <a:ext cx="6790592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এই অধ্যায় শেষে শিক্ষাথীরা</a:t>
            </a:r>
            <a:r>
              <a:rPr lang="en-US" sz="2800" dirty="0" smtClean="0"/>
              <a:t>………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9408" y="33410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শিখন ফলঃ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</a:rPr>
              <a:t>১। কোষ কী তা বলতে পারবে।</a:t>
            </a:r>
          </a:p>
          <a:p>
            <a:pPr>
              <a:lnSpc>
                <a:spcPct val="150000"/>
              </a:lnSpc>
            </a:pPr>
            <a:r>
              <a:rPr lang="bn-BD" sz="3200" dirty="0" smtClean="0">
                <a:solidFill>
                  <a:srgbClr val="00B050"/>
                </a:solidFill>
              </a:rPr>
              <a:t>২। কোষ কত প্রকার তা বলতে পারবে।</a:t>
            </a:r>
          </a:p>
          <a:p>
            <a:r>
              <a:rPr lang="bn-BD" sz="3200" dirty="0" smtClean="0">
                <a:solidFill>
                  <a:srgbClr val="00B050"/>
                </a:solidFill>
              </a:rPr>
              <a:t>৩। কোষের ছবি আঁকতে পারবে।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48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131</Words>
  <Application>Microsoft Office PowerPoint</Application>
  <PresentationFormat>On-screen Show (4:3)</PresentationFormat>
  <Paragraphs>34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সকলের জন্য রইল ফুলেল শুভেচ্ছা 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পাঠ উপস্থাপনঃ</vt:lpstr>
      <vt:lpstr>Slide 11</vt:lpstr>
      <vt:lpstr>Slide 12</vt:lpstr>
      <vt:lpstr>Slide 13</vt:lpstr>
      <vt:lpstr>Slide 14</vt:lpstr>
      <vt:lpstr>Slide 15</vt:lpstr>
      <vt:lpstr>দলীয় কাজঃ</vt:lpstr>
      <vt:lpstr>মূল্যায়নঃ</vt:lpstr>
      <vt:lpstr>বাড়ির কাজঃ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RCT</cp:lastModifiedBy>
  <cp:revision>88</cp:revision>
  <dcterms:created xsi:type="dcterms:W3CDTF">2006-08-16T00:00:00Z</dcterms:created>
  <dcterms:modified xsi:type="dcterms:W3CDTF">2019-12-11T05:57:03Z</dcterms:modified>
</cp:coreProperties>
</file>