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66A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DA37AD-855B-40FB-8CDD-4D8E3222DD19}" type="datetimeFigureOut">
              <a:rPr lang="en-US" smtClean="0"/>
              <a:pPr/>
              <a:t>21-Nov-16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0BFFFB-E1B2-4423-AD65-E942C8409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C:\Users\DCL\Desktop\New folder (2)\ed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00200" y="1752600"/>
            <a:ext cx="6248400" cy="4419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2514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8000" b="1" i="1" u="sng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smtClean="0"/>
              <a:t>                            </a:t>
            </a:r>
            <a:endParaRPr lang="en-US" sz="80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CL\Desktop\New folder (3)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3124200" cy="3276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391400" cy="1752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000" b="1" i="1" u="sng" dirty="0" smtClean="0">
                <a:latin typeface="NikoshBAN" pitchFamily="2" charset="0"/>
                <a:cs typeface="NikoshBAN" pitchFamily="2" charset="0"/>
              </a:rPr>
              <a:t>শাখান্বিত কান্ড তিন প্রকার:</a:t>
            </a:r>
            <a:r>
              <a:rPr lang="bn-BD" sz="3600" b="1" i="1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b="1" i="1" u="sng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১।মঠ আকৃতির২।গম্বুজ আকৃতির৩।তৃণ আকৃতির।</a:t>
            </a:r>
            <a:r>
              <a:rPr lang="bn-BD" sz="4000" b="1" i="1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b="1" i="1" u="sng" dirty="0" smtClean="0">
                <a:latin typeface="NikoshBAN" pitchFamily="2" charset="0"/>
                <a:cs typeface="NikoshBAN" pitchFamily="2" charset="0"/>
              </a:rPr>
            </a:br>
            <a:endParaRPr lang="en-US" sz="4000" b="1" i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00" name="Picture 4" descr="C:\Users\DCL\Desktop\New folder (3)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981200"/>
            <a:ext cx="2514600" cy="3429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6096000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মঠ আকৃতির</a:t>
            </a:r>
            <a:r>
              <a:rPr lang="en-US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দেবদারু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6096000"/>
            <a:ext cx="312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NikoshBAN" pitchFamily="2" charset="0"/>
              </a:rPr>
              <a:t>গম্বুজ আকৃতির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6096001"/>
            <a:ext cx="3200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তৃণ আকৃতির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বাঁশ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b="1" i="1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000" b="1" i="1" u="sng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CL\Desktop\New folder (2)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905000"/>
            <a:ext cx="2743200" cy="3657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CL\Desktop\New folder (3)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76400"/>
            <a:ext cx="3048000" cy="4267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দুর্বল কান্ড </a:t>
            </a:r>
            <a:r>
              <a:rPr lang="en-U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১।লতানো ২।শয়ানো ৩।আরোহিনী।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4" name="Picture 4" descr="C:\Users\DCL\Desktop\New folder (3)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676400"/>
            <a:ext cx="2743200" cy="4267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-152400" y="5943600"/>
            <a:ext cx="350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লতানো(ঘাস)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3" descr="C:\Users\DCL\Desktop\New folder (3)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676400"/>
            <a:ext cx="2667000" cy="4267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429000" y="5943600"/>
            <a:ext cx="274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শয়ানো(পুঁই)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594360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আরোহিনী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(পান)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352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এককঃএকটি শাখান্বিত ও অশাখ উদ্ভিদের চিত্র অংকন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391400" cy="12192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8000" dirty="0" smtClean="0"/>
              <a:t>  </a:t>
            </a:r>
            <a:r>
              <a:rPr lang="bn-BD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শ্রেনীর কাজ </a:t>
            </a:r>
            <a:endParaRPr lang="en-US" sz="8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তৃণ কান্ড কাকে বলে?</a:t>
            </a:r>
          </a:p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শয়ানো কান্ড কাকে বলে?</a:t>
            </a:r>
          </a:p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লতানো কান্ড কাকে বলে?</a:t>
            </a:r>
          </a:p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কয়েকটি অশাখ উদ্ভিদের নাম বল।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 smtClean="0"/>
              <a:t>    </a:t>
            </a:r>
            <a:r>
              <a:rPr lang="bn-BD" sz="8000" u="sng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সবল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দুর্বল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কান্ডের তালিকা তৈরী করে আনবে।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 smtClean="0"/>
              <a:t>   </a:t>
            </a:r>
            <a:r>
              <a:rPr lang="bn-BD" sz="8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পৃথিবীতে নানা ধরনের কান্ডের উদ্ভিদ</a:t>
            </a:r>
          </a:p>
          <a:p>
            <a:pPr algn="just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পাওয়া যায়।এদের মধ্যে কিছু মাটির উপরে সোজা হয়ে দাঁড়াতে পারে। কোনটি দুর্বল ও নরম। কোনটি লতানো, কোনটি শয়ান ,কোনটি আবার আরোহী।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6400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8000" dirty="0" smtClean="0"/>
              <a:t>    </a:t>
            </a:r>
            <a:r>
              <a:rPr lang="bn-BD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সারমর্ম</a:t>
            </a:r>
            <a:endParaRPr lang="en-US" sz="8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CL\Desktop\New folder (3)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24000" y="1676400"/>
            <a:ext cx="6096000" cy="4572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 smtClean="0"/>
              <a:t>    </a:t>
            </a:r>
            <a:r>
              <a:rPr lang="bn-BD" sz="8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তাহসিনা আক্তার                                                       </a:t>
            </a:r>
          </a:p>
          <a:p>
            <a:pPr algn="just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just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নোয়াখালী সরকারি বালিকা উচ্চ বিদ্যালয়</a:t>
            </a:r>
          </a:p>
          <a:p>
            <a:pPr algn="just">
              <a:buNone/>
            </a:pP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>
            <a:noAutofit/>
          </a:bodyPr>
          <a:lstStyle/>
          <a:p>
            <a:pPr algn="ctr"/>
            <a:r>
              <a:rPr lang="bn-BD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72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User\Pictures\IMG0356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28600"/>
            <a:ext cx="2286000" cy="304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10800000" flipV="1">
            <a:off x="381000" y="3841005"/>
            <a:ext cx="7086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নোয়াখালী।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মোবাইল: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018185857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০৯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tahasina.akhter@yahoo.com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209800"/>
            <a:ext cx="6553200" cy="4114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400" b="1" i="1" dirty="0" err="1" smtClean="0">
                <a:latin typeface="NikoshBAN" pitchFamily="2" charset="0"/>
                <a:cs typeface="NikoshBAN" pitchFamily="2" charset="0"/>
              </a:rPr>
              <a:t>শ্রেনী:ষষ্ঠ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                   </a:t>
            </a:r>
            <a:endParaRPr lang="en-US" sz="4400" b="1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i="1" dirty="0" err="1" smtClean="0">
                <a:latin typeface="NikoshBAN" pitchFamily="2" charset="0"/>
                <a:cs typeface="NikoshBAN" pitchFamily="2" charset="0"/>
              </a:rPr>
              <a:t>বিষয়:বিজ্ঞান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               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i="1" dirty="0" err="1" smtClean="0">
                <a:latin typeface="NikoshBAN" pitchFamily="2" charset="0"/>
                <a:cs typeface="NikoshBAN" pitchFamily="2" charset="0"/>
              </a:rPr>
              <a:t>অধ্যায়:চতু</a:t>
            </a:r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র্</a:t>
            </a:r>
            <a:r>
              <a:rPr lang="en-US" sz="4400" b="1" i="1" dirty="0" smtClean="0">
                <a:latin typeface="NikoshBAN" pitchFamily="2" charset="0"/>
                <a:cs typeface="NikoshBAN" pitchFamily="2" charset="0"/>
              </a:rPr>
              <a:t>থ</a:t>
            </a:r>
            <a:endParaRPr lang="bn-BD" sz="4400" b="1" i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সময়:৪০</a:t>
            </a:r>
            <a:r>
              <a:rPr lang="en-US" sz="4400" b="1" i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400800" cy="1466088"/>
          </a:xfrm>
        </p:spPr>
        <p:txBody>
          <a:bodyPr>
            <a:no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পাঠ পরিচিতি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DCL\Desktop\New folder (2)\gsdft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4276725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0198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 জ্ঞান যাচাই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DCL\Desktop\New folder (2)\nhsd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524000"/>
            <a:ext cx="4143375" cy="502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19400"/>
            <a:ext cx="7315200" cy="2743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n-BD" sz="4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8000" u="sng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কান্ডের শ্রেনী বিভাগ</a:t>
            </a:r>
          </a:p>
          <a:p>
            <a:pPr>
              <a:buNone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609600"/>
            <a:ext cx="3886200" cy="12954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600" i="1" u="sng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600" i="1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077200" cy="3352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74320" lvl="8" indent="-274320">
              <a:buClr>
                <a:schemeClr val="accent3"/>
              </a:buClr>
              <a:buSzPct val="95000"/>
              <a:buNone/>
            </a:pPr>
            <a:r>
              <a:rPr lang="bn-BD" sz="4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১।কান্ড কাকে বলে বলতে পারবে ।</a:t>
            </a:r>
          </a:p>
          <a:p>
            <a:pPr>
              <a:buNone/>
            </a:pPr>
            <a:r>
              <a:rPr lang="bn-BD" sz="4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২।কান্ডের </a:t>
            </a:r>
            <a:r>
              <a:rPr lang="bn-BD" sz="4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প্র্রকারভেদ</a:t>
            </a:r>
            <a:r>
              <a:rPr lang="bn-BD" sz="4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সম্পর্কে বলতে পারবে।</a:t>
            </a:r>
          </a:p>
          <a:p>
            <a:pPr>
              <a:buNone/>
            </a:pPr>
            <a:r>
              <a:rPr lang="bn-BD" sz="4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৩।শাখান্বিত কান্ড কয় প্রকার বলতে পারবে।</a:t>
            </a:r>
          </a:p>
          <a:p>
            <a:pPr>
              <a:buNone/>
            </a:pPr>
            <a:r>
              <a:rPr lang="bn-BD" sz="44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৪।দুর্বল কান্ড কয় প্রকার বলতে পারবে</a:t>
            </a:r>
            <a:r>
              <a:rPr lang="bn-BD" sz="48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5422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 :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কান্ড: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প্রশাখা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পাতাবের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dirty="0" smtClean="0"/>
              <a:t>      </a:t>
            </a:r>
            <a:r>
              <a:rPr lang="en-US" sz="6000" u="sng" dirty="0" err="1" smtClean="0">
                <a:latin typeface="Sitka Banner" pitchFamily="2" charset="0"/>
                <a:cs typeface="NikoshBAN" pitchFamily="2" charset="0"/>
              </a:rPr>
              <a:t>পাঠ</a:t>
            </a:r>
            <a:r>
              <a:rPr lang="en-US" sz="6000" u="sng" dirty="0" smtClean="0">
                <a:latin typeface="Sitka Banner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latin typeface="Sitka Banner" pitchFamily="2" charset="0"/>
                <a:cs typeface="NikoshBAN" pitchFamily="2" charset="0"/>
              </a:rPr>
              <a:t>উপস্থাপন</a:t>
            </a:r>
            <a:endParaRPr lang="en-US" sz="7200" u="sng" dirty="0">
              <a:latin typeface="Sitka Banner" pitchFamily="2" charset="0"/>
              <a:cs typeface="NikoshBAN" pitchFamily="2" charset="0"/>
            </a:endParaRPr>
          </a:p>
        </p:txBody>
      </p:sp>
      <p:pic>
        <p:nvPicPr>
          <p:cNvPr id="1027" name="Picture 3" descr="C:\Users\DCL\Desktop\New folder (3)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0"/>
            <a:ext cx="746760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943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১।সবল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২।দ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ুর্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 কান্ড</a:t>
            </a:r>
            <a:r>
              <a:rPr lang="bn-BD" sz="3600" dirty="0" smtClean="0"/>
              <a:t>।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57912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 err="1" smtClean="0">
                <a:solidFill>
                  <a:srgbClr val="16366A"/>
                </a:solidFill>
                <a:latin typeface="NikoshBAN" pitchFamily="2" charset="0"/>
                <a:cs typeface="NikoshBAN" pitchFamily="2" charset="0"/>
              </a:rPr>
              <a:t>কান্ডের</a:t>
            </a:r>
            <a:r>
              <a:rPr lang="en-US" sz="4000" b="1" dirty="0" smtClean="0">
                <a:solidFill>
                  <a:srgbClr val="16366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16366A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solidFill>
                  <a:srgbClr val="16366A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16366A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b="1" dirty="0" smtClean="0">
                <a:solidFill>
                  <a:srgbClr val="16366A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000" b="1" dirty="0">
              <a:solidFill>
                <a:srgbClr val="16366A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DCL\Desktop\New folder (2)\mb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971800"/>
            <a:ext cx="4191000" cy="3733800"/>
          </a:xfrm>
          <a:prstGeom prst="rect">
            <a:avLst/>
          </a:prstGeom>
          <a:noFill/>
        </p:spPr>
      </p:pic>
      <p:pic>
        <p:nvPicPr>
          <p:cNvPr id="4" name="Picture 3" descr="C:\Users\DCL\Desktop\New folder (2)\cr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95600"/>
            <a:ext cx="3962400" cy="3733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C:\Users\DCL\Desktop\New folder (2)\jgtuiy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1752600"/>
            <a:ext cx="2847975" cy="3581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239000" cy="914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4000" b="1" i="1" u="sng" dirty="0" smtClean="0">
                <a:latin typeface="NikoshBAN" pitchFamily="2" charset="0"/>
                <a:cs typeface="NikoshBAN" pitchFamily="2" charset="0"/>
              </a:rPr>
              <a:t>সবল কান্ড দুই প্রকার: ১।অশাখ ২।শাখান্বিত</a:t>
            </a:r>
            <a:endParaRPr lang="en-US" sz="4000" b="1" i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5" name="Picture 3" descr="C:\Users\DCL\Desktop\New folder (3)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600200"/>
            <a:ext cx="4343400" cy="3733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6" name="Rectangle 5"/>
          <p:cNvSpPr/>
          <p:nvPr/>
        </p:nvSpPr>
        <p:spPr>
          <a:xfrm>
            <a:off x="4876800" y="5491632"/>
            <a:ext cx="251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i="1" u="sng" dirty="0" smtClean="0">
                <a:latin typeface="NikoshBAN" pitchFamily="2" charset="0"/>
                <a:cs typeface="NikoshBAN" pitchFamily="2" charset="0"/>
              </a:rPr>
              <a:t>অশাখ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5491632"/>
            <a:ext cx="426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i="1" u="sng" dirty="0" smtClean="0">
                <a:latin typeface="NikoshBAN" pitchFamily="2" charset="0"/>
                <a:cs typeface="NikoshBAN" pitchFamily="2" charset="0"/>
              </a:rPr>
              <a:t>শাখান্বিত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247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স্বাগতম                             </vt:lpstr>
      <vt:lpstr>শিক্ষক পরিচিতি</vt:lpstr>
      <vt:lpstr>পাঠ পরিচিতি  </vt:lpstr>
      <vt:lpstr>     পূর্ব জ্ঞান যাচাই</vt:lpstr>
      <vt:lpstr>পাঠ শিরোনাম</vt:lpstr>
      <vt:lpstr>শিখন ফল : এই পাঠ শেষে শিক্ষার্থীরা-</vt:lpstr>
      <vt:lpstr>      পাঠ উপস্থাপন</vt:lpstr>
      <vt:lpstr>কান্ডের বিভিন্ন প্রকারভেদ:</vt:lpstr>
      <vt:lpstr>সবল কান্ড দুই প্রকার: ১।অশাখ ২।শাখান্বিত</vt:lpstr>
      <vt:lpstr>শাখান্বিত কান্ড তিন প্রকার: ১।মঠ আকৃতির২।গম্বুজ আকৃতির৩।তৃণ আকৃতির। </vt:lpstr>
      <vt:lpstr>দুর্বল কান্ড তিন প্রকার: ১।লতানো ২।শয়ানো ৩।আরোহিনী।</vt:lpstr>
      <vt:lpstr>  শ্রেনীর কাজ </vt:lpstr>
      <vt:lpstr>    মূল্যায়ন</vt:lpstr>
      <vt:lpstr>   বাড়ির কাজ</vt:lpstr>
      <vt:lpstr>    সারমর্ম</vt:lpstr>
      <vt:lpstr>   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DCL</dc:creator>
  <cp:lastModifiedBy>user</cp:lastModifiedBy>
  <cp:revision>88</cp:revision>
  <dcterms:created xsi:type="dcterms:W3CDTF">2014-05-30T15:27:29Z</dcterms:created>
  <dcterms:modified xsi:type="dcterms:W3CDTF">2016-11-21T07:02:11Z</dcterms:modified>
</cp:coreProperties>
</file>