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72" r:id="rId5"/>
    <p:sldId id="273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CD20B-7DBC-4136-9D71-F87F1C027E12}" type="doc">
      <dgm:prSet loTypeId="urn:microsoft.com/office/officeart/2005/8/layout/radia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0F9D5E-A7A7-400C-9E1F-DBC29F857C5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8B3ABE8-20FC-49DF-AEC0-FEB5D150FC9A}" type="parTrans" cxnId="{EDCBEDAA-6312-4421-A675-B0521869812C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6C2CCC2-DDB7-4575-9D3F-BFC9B189B16D}" type="sibTrans" cxnId="{EDCBEDAA-6312-4421-A675-B0521869812C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348A997-F049-4C23-A8CB-5D998F0CCCBA}">
      <dgm:prSet phldrT="[Text]" custT="1"/>
      <dgm:spPr/>
      <dgm:t>
        <a:bodyPr/>
        <a:lstStyle/>
        <a:p>
          <a:r>
            <a:rPr lang="bn-IN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জন্মঃ</a:t>
          </a:r>
        </a:p>
        <a:p>
          <a:r>
            <a:rPr lang="bn-IN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৭ আগস্ট ১৮৬৮ </a:t>
          </a:r>
          <a:endParaRPr lang="en-US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1B2B4F7-738C-4EED-BF57-99AABE083CCE}" type="parTrans" cxnId="{5EC71F92-9AB7-42B6-9C86-FD9C4416ECD0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C4D70A0-5E0B-4CBE-95E7-4091218BD9B6}" type="sibTrans" cxnId="{5EC71F92-9AB7-42B6-9C86-FD9C4416ECD0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E016F2B-E194-4439-BA99-C66653FA97DC}">
      <dgm:prSet phldrT="[Text]" custT="1"/>
      <dgm:spPr/>
      <dgm:t>
        <a:bodyPr/>
        <a:lstStyle/>
        <a:p>
          <a:r>
            <a:rPr lang="bn-IN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পৈত্রিক নিবাসঃ পাবনা </a:t>
          </a:r>
          <a:endParaRPr lang="en-US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D140346-8C7C-418E-BFA7-08EA6C372E7D}" type="parTrans" cxnId="{C5997B9F-9175-4B6B-A3FF-9FE7326AAF98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57FB7B0-F017-49AE-A5DA-A96194C1F5B4}" type="sibTrans" cxnId="{C5997B9F-9175-4B6B-A3FF-9FE7326AAF98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7A8D21A-9453-4FC8-B3C1-42789F1CBEC5}">
      <dgm:prSet phldrT="[Text]" custT="1"/>
      <dgm:spPr/>
      <dgm:t>
        <a:bodyPr/>
        <a:lstStyle/>
        <a:p>
          <a:r>
            <a:rPr lang="bn-IN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গ্রন্থঃ</a:t>
          </a:r>
        </a:p>
        <a:p>
          <a:r>
            <a:rPr lang="bn-IN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বীরবলের  হালখাতা  </a:t>
          </a:r>
          <a:endParaRPr lang="en-US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3945113-BFF2-494F-8D40-ABA77660BEE9}" type="parTrans" cxnId="{BB204ABD-75DE-4C16-9582-3F88C527CAC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BDE5F5D-A379-46EF-9A16-89BD1722A64D}" type="sibTrans" cxnId="{BB204ABD-75DE-4C16-9582-3F88C527CAC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535318D-FBB2-46B0-B926-1E909C3A936D}">
      <dgm:prSet phldrT="[Text]" custT="1"/>
      <dgm:spPr/>
      <dgm:t>
        <a:bodyPr/>
        <a:lstStyle/>
        <a:p>
          <a:r>
            <a:rPr lang="bn-IN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মৃত্যুঃ</a:t>
          </a:r>
        </a:p>
        <a:p>
          <a:r>
            <a:rPr lang="bn-IN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২সেপ্টেম্বর </a:t>
          </a:r>
        </a:p>
        <a:p>
          <a:r>
            <a:rPr lang="bn-IN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১৯৪৬  </a:t>
          </a:r>
          <a:endParaRPr lang="en-US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1E81B99-D98F-4BA6-9624-80311BB07C37}" type="parTrans" cxnId="{1F84A786-F325-4F8C-BC6C-E4ED314FA4A7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A360970-39AC-4E13-AF12-B0CB1CC194CD}" type="sibTrans" cxnId="{1F84A786-F325-4F8C-BC6C-E4ED314FA4A7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B95C867-B3BB-431B-9762-659895003B7B}">
      <dgm:prSet custT="1"/>
      <dgm:spPr/>
      <dgm:t>
        <a:bodyPr/>
        <a:lstStyle/>
        <a:p>
          <a:r>
            <a:rPr lang="bn-IN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ছদ্মনামঃ </a:t>
          </a:r>
        </a:p>
        <a:p>
          <a:r>
            <a:rPr lang="bn-IN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বীরবল </a:t>
          </a:r>
          <a:endParaRPr lang="en-US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EDB92EB9-5FF3-4270-8DAC-338B33847C14}" type="parTrans" cxnId="{E2E7E710-28CB-44A7-81C8-5EA1A693914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15CFA3B-CBBC-4508-9D08-E4FC9247F7EA}" type="sibTrans" cxnId="{E2E7E710-28CB-44A7-81C8-5EA1A6939141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74853D3-EF6E-402D-8242-8238E2A91F27}">
      <dgm:prSet custT="1"/>
      <dgm:spPr/>
      <dgm:t>
        <a:bodyPr/>
        <a:lstStyle/>
        <a:p>
          <a:r>
            <a:rPr lang="bn-IN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পত্রিকাঃ</a:t>
          </a:r>
        </a:p>
        <a:p>
          <a:r>
            <a:rPr lang="bn-IN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সবুজপত্র </a:t>
          </a:r>
          <a:endParaRPr lang="en-US" sz="1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403EC96-C2DA-423B-B139-CAB29352CD2B}" type="parTrans" cxnId="{954106A8-983C-4F6D-B278-5CE90B065582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B446416-8946-4E80-8906-DF23DE39E8E6}" type="sibTrans" cxnId="{954106A8-983C-4F6D-B278-5CE90B065582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6EB8913-789C-40D0-B62A-2BAD75EB161C}" type="pres">
      <dgm:prSet presAssocID="{A47CD20B-7DBC-4136-9D71-F87F1C027E1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A10409-02EE-459E-B185-56D299C66637}" type="pres">
      <dgm:prSet presAssocID="{760F9D5E-A7A7-400C-9E1F-DBC29F857C5A}" presName="centerShape" presStyleLbl="node0" presStyleIdx="0" presStyleCnt="1"/>
      <dgm:spPr/>
      <dgm:t>
        <a:bodyPr/>
        <a:lstStyle/>
        <a:p>
          <a:endParaRPr lang="en-US"/>
        </a:p>
      </dgm:t>
    </dgm:pt>
    <dgm:pt modelId="{7D358972-BD30-4CD0-BB23-DE4DC865852E}" type="pres">
      <dgm:prSet presAssocID="{B1B2B4F7-738C-4EED-BF57-99AABE083CCE}" presName="Name9" presStyleLbl="parChTrans1D2" presStyleIdx="0" presStyleCnt="6"/>
      <dgm:spPr/>
      <dgm:t>
        <a:bodyPr/>
        <a:lstStyle/>
        <a:p>
          <a:endParaRPr lang="en-US"/>
        </a:p>
      </dgm:t>
    </dgm:pt>
    <dgm:pt modelId="{2791AB4C-783A-449B-8F20-5ECA82200912}" type="pres">
      <dgm:prSet presAssocID="{B1B2B4F7-738C-4EED-BF57-99AABE083CCE}" presName="connTx" presStyleLbl="parChTrans1D2" presStyleIdx="0" presStyleCnt="6"/>
      <dgm:spPr/>
      <dgm:t>
        <a:bodyPr/>
        <a:lstStyle/>
        <a:p>
          <a:endParaRPr lang="en-US"/>
        </a:p>
      </dgm:t>
    </dgm:pt>
    <dgm:pt modelId="{AAA383F7-FFF6-4180-909B-1FFF1B4E95A1}" type="pres">
      <dgm:prSet presAssocID="{7348A997-F049-4C23-A8CB-5D998F0CCCB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F20A6-B5A3-4E31-A619-7ACC78954DB3}" type="pres">
      <dgm:prSet presAssocID="{4D140346-8C7C-418E-BFA7-08EA6C372E7D}" presName="Name9" presStyleLbl="parChTrans1D2" presStyleIdx="1" presStyleCnt="6"/>
      <dgm:spPr/>
      <dgm:t>
        <a:bodyPr/>
        <a:lstStyle/>
        <a:p>
          <a:endParaRPr lang="en-US"/>
        </a:p>
      </dgm:t>
    </dgm:pt>
    <dgm:pt modelId="{77ED5A6B-A0C6-447D-83AB-C7D5FF9D3C03}" type="pres">
      <dgm:prSet presAssocID="{4D140346-8C7C-418E-BFA7-08EA6C372E7D}" presName="connTx" presStyleLbl="parChTrans1D2" presStyleIdx="1" presStyleCnt="6"/>
      <dgm:spPr/>
      <dgm:t>
        <a:bodyPr/>
        <a:lstStyle/>
        <a:p>
          <a:endParaRPr lang="en-US"/>
        </a:p>
      </dgm:t>
    </dgm:pt>
    <dgm:pt modelId="{1D0D733A-6664-4A51-9B5D-2F472E70EBA3}" type="pres">
      <dgm:prSet presAssocID="{9E016F2B-E194-4439-BA99-C66653FA97DC}" presName="node" presStyleLbl="node1" presStyleIdx="1" presStyleCnt="6" custRadScaleRad="137926" custRadScaleInc="10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75957-4CE4-46BD-ADEB-01D1485E9973}" type="pres">
      <dgm:prSet presAssocID="{EDB92EB9-5FF3-4270-8DAC-338B33847C14}" presName="Name9" presStyleLbl="parChTrans1D2" presStyleIdx="2" presStyleCnt="6"/>
      <dgm:spPr/>
      <dgm:t>
        <a:bodyPr/>
        <a:lstStyle/>
        <a:p>
          <a:endParaRPr lang="en-US"/>
        </a:p>
      </dgm:t>
    </dgm:pt>
    <dgm:pt modelId="{5BFC7DFB-9714-4FCF-A4E3-FB2A29450A95}" type="pres">
      <dgm:prSet presAssocID="{EDB92EB9-5FF3-4270-8DAC-338B33847C14}" presName="connTx" presStyleLbl="parChTrans1D2" presStyleIdx="2" presStyleCnt="6"/>
      <dgm:spPr/>
      <dgm:t>
        <a:bodyPr/>
        <a:lstStyle/>
        <a:p>
          <a:endParaRPr lang="en-US"/>
        </a:p>
      </dgm:t>
    </dgm:pt>
    <dgm:pt modelId="{61516DA0-7DDB-4741-A945-138CB909BA71}" type="pres">
      <dgm:prSet presAssocID="{EB95C867-B3BB-431B-9762-659895003B7B}" presName="node" presStyleLbl="node1" presStyleIdx="2" presStyleCnt="6" custRadScaleRad="133558" custRadScaleInc="8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D92CF-B85F-4AE2-9F0F-3399F0825CD7}" type="pres">
      <dgm:prSet presAssocID="{6403EC96-C2DA-423B-B139-CAB29352CD2B}" presName="Name9" presStyleLbl="parChTrans1D2" presStyleIdx="3" presStyleCnt="6"/>
      <dgm:spPr/>
      <dgm:t>
        <a:bodyPr/>
        <a:lstStyle/>
        <a:p>
          <a:endParaRPr lang="en-US"/>
        </a:p>
      </dgm:t>
    </dgm:pt>
    <dgm:pt modelId="{DC9A3EBA-29DA-434E-A75C-412A9F2A641A}" type="pres">
      <dgm:prSet presAssocID="{6403EC96-C2DA-423B-B139-CAB29352CD2B}" presName="connTx" presStyleLbl="parChTrans1D2" presStyleIdx="3" presStyleCnt="6"/>
      <dgm:spPr/>
      <dgm:t>
        <a:bodyPr/>
        <a:lstStyle/>
        <a:p>
          <a:endParaRPr lang="en-US"/>
        </a:p>
      </dgm:t>
    </dgm:pt>
    <dgm:pt modelId="{828224FC-A8FE-4A5A-BF36-45D4A14F975C}" type="pres">
      <dgm:prSet presAssocID="{174853D3-EF6E-402D-8242-8238E2A91F2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AEDE8-7590-466D-A871-BD01230045CB}" type="pres">
      <dgm:prSet presAssocID="{73945113-BFF2-494F-8D40-ABA77660BEE9}" presName="Name9" presStyleLbl="parChTrans1D2" presStyleIdx="4" presStyleCnt="6"/>
      <dgm:spPr/>
      <dgm:t>
        <a:bodyPr/>
        <a:lstStyle/>
        <a:p>
          <a:endParaRPr lang="en-US"/>
        </a:p>
      </dgm:t>
    </dgm:pt>
    <dgm:pt modelId="{0585C7ED-FCB7-4065-8BF2-F4E725578D38}" type="pres">
      <dgm:prSet presAssocID="{73945113-BFF2-494F-8D40-ABA77660BEE9}" presName="connTx" presStyleLbl="parChTrans1D2" presStyleIdx="4" presStyleCnt="6"/>
      <dgm:spPr/>
      <dgm:t>
        <a:bodyPr/>
        <a:lstStyle/>
        <a:p>
          <a:endParaRPr lang="en-US"/>
        </a:p>
      </dgm:t>
    </dgm:pt>
    <dgm:pt modelId="{7B8BC6FB-2EA4-42C0-B9F2-21E6BD5B0F86}" type="pres">
      <dgm:prSet presAssocID="{87A8D21A-9453-4FC8-B3C1-42789F1CBEC5}" presName="node" presStyleLbl="node1" presStyleIdx="4" presStyleCnt="6" custRadScaleRad="127557" custRadScaleInc="-1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A3362-9323-4CB5-A6A4-690B49B1A150}" type="pres">
      <dgm:prSet presAssocID="{D1E81B99-D98F-4BA6-9624-80311BB07C37}" presName="Name9" presStyleLbl="parChTrans1D2" presStyleIdx="5" presStyleCnt="6"/>
      <dgm:spPr/>
      <dgm:t>
        <a:bodyPr/>
        <a:lstStyle/>
        <a:p>
          <a:endParaRPr lang="en-US"/>
        </a:p>
      </dgm:t>
    </dgm:pt>
    <dgm:pt modelId="{C447A486-E98E-4AF4-85A9-93CCE9C214B1}" type="pres">
      <dgm:prSet presAssocID="{D1E81B99-D98F-4BA6-9624-80311BB07C37}" presName="connTx" presStyleLbl="parChTrans1D2" presStyleIdx="5" presStyleCnt="6"/>
      <dgm:spPr/>
      <dgm:t>
        <a:bodyPr/>
        <a:lstStyle/>
        <a:p>
          <a:endParaRPr lang="en-US"/>
        </a:p>
      </dgm:t>
    </dgm:pt>
    <dgm:pt modelId="{34B13C88-3FB2-47AE-B7FF-C3B79A9362D8}" type="pres">
      <dgm:prSet presAssocID="{9535318D-FBB2-46B0-B926-1E909C3A936D}" presName="node" presStyleLbl="node1" presStyleIdx="5" presStyleCnt="6" custRadScaleRad="140690" custRadScaleInc="3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C71F92-9AB7-42B6-9C86-FD9C4416ECD0}" srcId="{760F9D5E-A7A7-400C-9E1F-DBC29F857C5A}" destId="{7348A997-F049-4C23-A8CB-5D998F0CCCBA}" srcOrd="0" destOrd="0" parTransId="{B1B2B4F7-738C-4EED-BF57-99AABE083CCE}" sibTransId="{5C4D70A0-5E0B-4CBE-95E7-4091218BD9B6}"/>
    <dgm:cxn modelId="{83FEBA2F-C524-4D35-8719-65B820476337}" type="presOf" srcId="{EB95C867-B3BB-431B-9762-659895003B7B}" destId="{61516DA0-7DDB-4741-A945-138CB909BA71}" srcOrd="0" destOrd="0" presId="urn:microsoft.com/office/officeart/2005/8/layout/radial1"/>
    <dgm:cxn modelId="{EDCBEDAA-6312-4421-A675-B0521869812C}" srcId="{A47CD20B-7DBC-4136-9D71-F87F1C027E12}" destId="{760F9D5E-A7A7-400C-9E1F-DBC29F857C5A}" srcOrd="0" destOrd="0" parTransId="{F8B3ABE8-20FC-49DF-AEC0-FEB5D150FC9A}" sibTransId="{56C2CCC2-DDB7-4575-9D3F-BFC9B189B16D}"/>
    <dgm:cxn modelId="{C5997B9F-9175-4B6B-A3FF-9FE7326AAF98}" srcId="{760F9D5E-A7A7-400C-9E1F-DBC29F857C5A}" destId="{9E016F2B-E194-4439-BA99-C66653FA97DC}" srcOrd="1" destOrd="0" parTransId="{4D140346-8C7C-418E-BFA7-08EA6C372E7D}" sibTransId="{257FB7B0-F017-49AE-A5DA-A96194C1F5B4}"/>
    <dgm:cxn modelId="{86C65E64-14B2-4396-A97F-05491799D5C1}" type="presOf" srcId="{4D140346-8C7C-418E-BFA7-08EA6C372E7D}" destId="{77ED5A6B-A0C6-447D-83AB-C7D5FF9D3C03}" srcOrd="1" destOrd="0" presId="urn:microsoft.com/office/officeart/2005/8/layout/radial1"/>
    <dgm:cxn modelId="{3851DC37-1D03-46F3-AFBA-25A15BE28F9C}" type="presOf" srcId="{6403EC96-C2DA-423B-B139-CAB29352CD2B}" destId="{D3DD92CF-B85F-4AE2-9F0F-3399F0825CD7}" srcOrd="0" destOrd="0" presId="urn:microsoft.com/office/officeart/2005/8/layout/radial1"/>
    <dgm:cxn modelId="{06CACF1C-EB54-4958-BD77-C1200B668AC9}" type="presOf" srcId="{A47CD20B-7DBC-4136-9D71-F87F1C027E12}" destId="{C6EB8913-789C-40D0-B62A-2BAD75EB161C}" srcOrd="0" destOrd="0" presId="urn:microsoft.com/office/officeart/2005/8/layout/radial1"/>
    <dgm:cxn modelId="{C1FE51C3-B241-4EA6-9266-6DA377165FD4}" type="presOf" srcId="{73945113-BFF2-494F-8D40-ABA77660BEE9}" destId="{0ACAEDE8-7590-466D-A871-BD01230045CB}" srcOrd="0" destOrd="0" presId="urn:microsoft.com/office/officeart/2005/8/layout/radial1"/>
    <dgm:cxn modelId="{E444D812-926D-4585-AC1E-11377EBD37CC}" type="presOf" srcId="{D1E81B99-D98F-4BA6-9624-80311BB07C37}" destId="{912A3362-9323-4CB5-A6A4-690B49B1A150}" srcOrd="0" destOrd="0" presId="urn:microsoft.com/office/officeart/2005/8/layout/radial1"/>
    <dgm:cxn modelId="{BB1F75A5-F5B3-491F-9B23-37417D0321F4}" type="presOf" srcId="{EDB92EB9-5FF3-4270-8DAC-338B33847C14}" destId="{5BFC7DFB-9714-4FCF-A4E3-FB2A29450A95}" srcOrd="1" destOrd="0" presId="urn:microsoft.com/office/officeart/2005/8/layout/radial1"/>
    <dgm:cxn modelId="{AC67C47E-2819-41EA-B8E5-EC3E47570F62}" type="presOf" srcId="{D1E81B99-D98F-4BA6-9624-80311BB07C37}" destId="{C447A486-E98E-4AF4-85A9-93CCE9C214B1}" srcOrd="1" destOrd="0" presId="urn:microsoft.com/office/officeart/2005/8/layout/radial1"/>
    <dgm:cxn modelId="{2676869B-F0A7-4B88-AE5B-AD818441DFDD}" type="presOf" srcId="{9535318D-FBB2-46B0-B926-1E909C3A936D}" destId="{34B13C88-3FB2-47AE-B7FF-C3B79A9362D8}" srcOrd="0" destOrd="0" presId="urn:microsoft.com/office/officeart/2005/8/layout/radial1"/>
    <dgm:cxn modelId="{954106A8-983C-4F6D-B278-5CE90B065582}" srcId="{760F9D5E-A7A7-400C-9E1F-DBC29F857C5A}" destId="{174853D3-EF6E-402D-8242-8238E2A91F27}" srcOrd="3" destOrd="0" parTransId="{6403EC96-C2DA-423B-B139-CAB29352CD2B}" sibTransId="{4B446416-8946-4E80-8906-DF23DE39E8E6}"/>
    <dgm:cxn modelId="{E2E7E710-28CB-44A7-81C8-5EA1A6939141}" srcId="{760F9D5E-A7A7-400C-9E1F-DBC29F857C5A}" destId="{EB95C867-B3BB-431B-9762-659895003B7B}" srcOrd="2" destOrd="0" parTransId="{EDB92EB9-5FF3-4270-8DAC-338B33847C14}" sibTransId="{E15CFA3B-CBBC-4508-9D08-E4FC9247F7EA}"/>
    <dgm:cxn modelId="{847FB4EA-5A50-4298-ACE1-9FBD0CEA974C}" type="presOf" srcId="{EDB92EB9-5FF3-4270-8DAC-338B33847C14}" destId="{AF075957-4CE4-46BD-ADEB-01D1485E9973}" srcOrd="0" destOrd="0" presId="urn:microsoft.com/office/officeart/2005/8/layout/radial1"/>
    <dgm:cxn modelId="{BB204ABD-75DE-4C16-9582-3F88C527CAC1}" srcId="{760F9D5E-A7A7-400C-9E1F-DBC29F857C5A}" destId="{87A8D21A-9453-4FC8-B3C1-42789F1CBEC5}" srcOrd="4" destOrd="0" parTransId="{73945113-BFF2-494F-8D40-ABA77660BEE9}" sibTransId="{8BDE5F5D-A379-46EF-9A16-89BD1722A64D}"/>
    <dgm:cxn modelId="{F72BD9BB-9932-4543-B227-F0099DF90D66}" type="presOf" srcId="{174853D3-EF6E-402D-8242-8238E2A91F27}" destId="{828224FC-A8FE-4A5A-BF36-45D4A14F975C}" srcOrd="0" destOrd="0" presId="urn:microsoft.com/office/officeart/2005/8/layout/radial1"/>
    <dgm:cxn modelId="{E97FB443-8652-4E8F-B438-276D4A97D9B8}" type="presOf" srcId="{B1B2B4F7-738C-4EED-BF57-99AABE083CCE}" destId="{7D358972-BD30-4CD0-BB23-DE4DC865852E}" srcOrd="0" destOrd="0" presId="urn:microsoft.com/office/officeart/2005/8/layout/radial1"/>
    <dgm:cxn modelId="{5CE0B5AF-F246-4158-A83C-9FD5B07B852E}" type="presOf" srcId="{760F9D5E-A7A7-400C-9E1F-DBC29F857C5A}" destId="{0CA10409-02EE-459E-B185-56D299C66637}" srcOrd="0" destOrd="0" presId="urn:microsoft.com/office/officeart/2005/8/layout/radial1"/>
    <dgm:cxn modelId="{84021C3F-FEAC-4A53-AE2D-736A932E1C5E}" type="presOf" srcId="{7348A997-F049-4C23-A8CB-5D998F0CCCBA}" destId="{AAA383F7-FFF6-4180-909B-1FFF1B4E95A1}" srcOrd="0" destOrd="0" presId="urn:microsoft.com/office/officeart/2005/8/layout/radial1"/>
    <dgm:cxn modelId="{127EF4D5-560C-4F07-8675-BAF5F91467A7}" type="presOf" srcId="{73945113-BFF2-494F-8D40-ABA77660BEE9}" destId="{0585C7ED-FCB7-4065-8BF2-F4E725578D38}" srcOrd="1" destOrd="0" presId="urn:microsoft.com/office/officeart/2005/8/layout/radial1"/>
    <dgm:cxn modelId="{54AB6C6F-D561-47D1-8575-71A8FF04170A}" type="presOf" srcId="{4D140346-8C7C-418E-BFA7-08EA6C372E7D}" destId="{EB3F20A6-B5A3-4E31-A619-7ACC78954DB3}" srcOrd="0" destOrd="0" presId="urn:microsoft.com/office/officeart/2005/8/layout/radial1"/>
    <dgm:cxn modelId="{5F879132-A89A-43F4-A40C-EC97CCDE663D}" type="presOf" srcId="{87A8D21A-9453-4FC8-B3C1-42789F1CBEC5}" destId="{7B8BC6FB-2EA4-42C0-B9F2-21E6BD5B0F86}" srcOrd="0" destOrd="0" presId="urn:microsoft.com/office/officeart/2005/8/layout/radial1"/>
    <dgm:cxn modelId="{B31E511A-BB87-4813-A431-C25BC1E72104}" type="presOf" srcId="{B1B2B4F7-738C-4EED-BF57-99AABE083CCE}" destId="{2791AB4C-783A-449B-8F20-5ECA82200912}" srcOrd="1" destOrd="0" presId="urn:microsoft.com/office/officeart/2005/8/layout/radial1"/>
    <dgm:cxn modelId="{1F84A786-F325-4F8C-BC6C-E4ED314FA4A7}" srcId="{760F9D5E-A7A7-400C-9E1F-DBC29F857C5A}" destId="{9535318D-FBB2-46B0-B926-1E909C3A936D}" srcOrd="5" destOrd="0" parTransId="{D1E81B99-D98F-4BA6-9624-80311BB07C37}" sibTransId="{DA360970-39AC-4E13-AF12-B0CB1CC194CD}"/>
    <dgm:cxn modelId="{CB05C8C7-528A-49BA-8B90-1224299533F6}" type="presOf" srcId="{6403EC96-C2DA-423B-B139-CAB29352CD2B}" destId="{DC9A3EBA-29DA-434E-A75C-412A9F2A641A}" srcOrd="1" destOrd="0" presId="urn:microsoft.com/office/officeart/2005/8/layout/radial1"/>
    <dgm:cxn modelId="{0A55E5B3-F3C2-4FE1-BBDC-4DC39EFD8C13}" type="presOf" srcId="{9E016F2B-E194-4439-BA99-C66653FA97DC}" destId="{1D0D733A-6664-4A51-9B5D-2F472E70EBA3}" srcOrd="0" destOrd="0" presId="urn:microsoft.com/office/officeart/2005/8/layout/radial1"/>
    <dgm:cxn modelId="{1C05E48B-FC50-429C-B698-87252ECE3F4C}" type="presParOf" srcId="{C6EB8913-789C-40D0-B62A-2BAD75EB161C}" destId="{0CA10409-02EE-459E-B185-56D299C66637}" srcOrd="0" destOrd="0" presId="urn:microsoft.com/office/officeart/2005/8/layout/radial1"/>
    <dgm:cxn modelId="{5343879F-966A-46E2-A546-98240EE84988}" type="presParOf" srcId="{C6EB8913-789C-40D0-B62A-2BAD75EB161C}" destId="{7D358972-BD30-4CD0-BB23-DE4DC865852E}" srcOrd="1" destOrd="0" presId="urn:microsoft.com/office/officeart/2005/8/layout/radial1"/>
    <dgm:cxn modelId="{8A107A87-4498-44AE-BF30-C9E284FEE057}" type="presParOf" srcId="{7D358972-BD30-4CD0-BB23-DE4DC865852E}" destId="{2791AB4C-783A-449B-8F20-5ECA82200912}" srcOrd="0" destOrd="0" presId="urn:microsoft.com/office/officeart/2005/8/layout/radial1"/>
    <dgm:cxn modelId="{388B9C73-239F-49A7-A602-210CF6DC5857}" type="presParOf" srcId="{C6EB8913-789C-40D0-B62A-2BAD75EB161C}" destId="{AAA383F7-FFF6-4180-909B-1FFF1B4E95A1}" srcOrd="2" destOrd="0" presId="urn:microsoft.com/office/officeart/2005/8/layout/radial1"/>
    <dgm:cxn modelId="{DA1D2714-2845-419E-840E-33D68CA3B8C1}" type="presParOf" srcId="{C6EB8913-789C-40D0-B62A-2BAD75EB161C}" destId="{EB3F20A6-B5A3-4E31-A619-7ACC78954DB3}" srcOrd="3" destOrd="0" presId="urn:microsoft.com/office/officeart/2005/8/layout/radial1"/>
    <dgm:cxn modelId="{C979BCBC-0249-46C1-B2CB-6519C5F1543A}" type="presParOf" srcId="{EB3F20A6-B5A3-4E31-A619-7ACC78954DB3}" destId="{77ED5A6B-A0C6-447D-83AB-C7D5FF9D3C03}" srcOrd="0" destOrd="0" presId="urn:microsoft.com/office/officeart/2005/8/layout/radial1"/>
    <dgm:cxn modelId="{76A5EEB5-5355-4B22-B3BC-493D89F54893}" type="presParOf" srcId="{C6EB8913-789C-40D0-B62A-2BAD75EB161C}" destId="{1D0D733A-6664-4A51-9B5D-2F472E70EBA3}" srcOrd="4" destOrd="0" presId="urn:microsoft.com/office/officeart/2005/8/layout/radial1"/>
    <dgm:cxn modelId="{7B0697A9-9A95-4A97-BEE9-433BF236190F}" type="presParOf" srcId="{C6EB8913-789C-40D0-B62A-2BAD75EB161C}" destId="{AF075957-4CE4-46BD-ADEB-01D1485E9973}" srcOrd="5" destOrd="0" presId="urn:microsoft.com/office/officeart/2005/8/layout/radial1"/>
    <dgm:cxn modelId="{265D52DC-7FF8-4409-93A8-32B0BA95CAA5}" type="presParOf" srcId="{AF075957-4CE4-46BD-ADEB-01D1485E9973}" destId="{5BFC7DFB-9714-4FCF-A4E3-FB2A29450A95}" srcOrd="0" destOrd="0" presId="urn:microsoft.com/office/officeart/2005/8/layout/radial1"/>
    <dgm:cxn modelId="{5030CDF7-7163-4BEF-AA11-44F3C8E4E640}" type="presParOf" srcId="{C6EB8913-789C-40D0-B62A-2BAD75EB161C}" destId="{61516DA0-7DDB-4741-A945-138CB909BA71}" srcOrd="6" destOrd="0" presId="urn:microsoft.com/office/officeart/2005/8/layout/radial1"/>
    <dgm:cxn modelId="{D3572823-B6F7-4EB7-B429-45E58B06A4B4}" type="presParOf" srcId="{C6EB8913-789C-40D0-B62A-2BAD75EB161C}" destId="{D3DD92CF-B85F-4AE2-9F0F-3399F0825CD7}" srcOrd="7" destOrd="0" presId="urn:microsoft.com/office/officeart/2005/8/layout/radial1"/>
    <dgm:cxn modelId="{333F1F98-4BED-4266-B96E-B026AA2115F8}" type="presParOf" srcId="{D3DD92CF-B85F-4AE2-9F0F-3399F0825CD7}" destId="{DC9A3EBA-29DA-434E-A75C-412A9F2A641A}" srcOrd="0" destOrd="0" presId="urn:microsoft.com/office/officeart/2005/8/layout/radial1"/>
    <dgm:cxn modelId="{504B7272-979F-4279-BBF3-6360F4C786DE}" type="presParOf" srcId="{C6EB8913-789C-40D0-B62A-2BAD75EB161C}" destId="{828224FC-A8FE-4A5A-BF36-45D4A14F975C}" srcOrd="8" destOrd="0" presId="urn:microsoft.com/office/officeart/2005/8/layout/radial1"/>
    <dgm:cxn modelId="{0A351443-8860-483E-8E2E-F25C4C21EA17}" type="presParOf" srcId="{C6EB8913-789C-40D0-B62A-2BAD75EB161C}" destId="{0ACAEDE8-7590-466D-A871-BD01230045CB}" srcOrd="9" destOrd="0" presId="urn:microsoft.com/office/officeart/2005/8/layout/radial1"/>
    <dgm:cxn modelId="{78E00858-EDD0-4839-9F21-AEB85B1A10E8}" type="presParOf" srcId="{0ACAEDE8-7590-466D-A871-BD01230045CB}" destId="{0585C7ED-FCB7-4065-8BF2-F4E725578D38}" srcOrd="0" destOrd="0" presId="urn:microsoft.com/office/officeart/2005/8/layout/radial1"/>
    <dgm:cxn modelId="{A85245FE-624D-47E5-89D1-D962675775C1}" type="presParOf" srcId="{C6EB8913-789C-40D0-B62A-2BAD75EB161C}" destId="{7B8BC6FB-2EA4-42C0-B9F2-21E6BD5B0F86}" srcOrd="10" destOrd="0" presId="urn:microsoft.com/office/officeart/2005/8/layout/radial1"/>
    <dgm:cxn modelId="{C75F05B0-7FB1-450D-96A3-1547427CADDB}" type="presParOf" srcId="{C6EB8913-789C-40D0-B62A-2BAD75EB161C}" destId="{912A3362-9323-4CB5-A6A4-690B49B1A150}" srcOrd="11" destOrd="0" presId="urn:microsoft.com/office/officeart/2005/8/layout/radial1"/>
    <dgm:cxn modelId="{CA557B8F-CEFE-401F-A49B-3CD076ABAC50}" type="presParOf" srcId="{912A3362-9323-4CB5-A6A4-690B49B1A150}" destId="{C447A486-E98E-4AF4-85A9-93CCE9C214B1}" srcOrd="0" destOrd="0" presId="urn:microsoft.com/office/officeart/2005/8/layout/radial1"/>
    <dgm:cxn modelId="{3FD8D2D5-B624-49A2-AC76-E91884FB9EB8}" type="presParOf" srcId="{C6EB8913-789C-40D0-B62A-2BAD75EB161C}" destId="{34B13C88-3FB2-47AE-B7FF-C3B79A9362D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10409-02EE-459E-B185-56D299C66637}">
      <dsp:nvSpPr>
        <dsp:cNvPr id="0" name=""/>
        <dsp:cNvSpPr/>
      </dsp:nvSpPr>
      <dsp:spPr>
        <a:xfrm>
          <a:off x="3285511" y="2180611"/>
          <a:ext cx="1658577" cy="165857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28404" y="2423504"/>
        <a:ext cx="1172791" cy="1172791"/>
      </dsp:txXfrm>
    </dsp:sp>
    <dsp:sp modelId="{7D358972-BD30-4CD0-BB23-DE4DC865852E}">
      <dsp:nvSpPr>
        <dsp:cNvPr id="0" name=""/>
        <dsp:cNvSpPr/>
      </dsp:nvSpPr>
      <dsp:spPr>
        <a:xfrm rot="16200000">
          <a:off x="3864582" y="1912254"/>
          <a:ext cx="500435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500435" y="181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102289" y="1917882"/>
        <a:ext cx="25021" cy="25021"/>
      </dsp:txXfrm>
    </dsp:sp>
    <dsp:sp modelId="{AAA383F7-FFF6-4180-909B-1FFF1B4E95A1}">
      <dsp:nvSpPr>
        <dsp:cNvPr id="0" name=""/>
        <dsp:cNvSpPr/>
      </dsp:nvSpPr>
      <dsp:spPr>
        <a:xfrm>
          <a:off x="3285511" y="21597"/>
          <a:ext cx="1658577" cy="16585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জন্মঃ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৭ আগস্ট ১৮৬৮ </a:t>
          </a:r>
          <a:endParaRPr lang="en-US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28404" y="264490"/>
        <a:ext cx="1172791" cy="1172791"/>
      </dsp:txXfrm>
    </dsp:sp>
    <dsp:sp modelId="{EB3F20A6-B5A3-4E31-A619-7ACC78954DB3}">
      <dsp:nvSpPr>
        <dsp:cNvPr id="0" name=""/>
        <dsp:cNvSpPr/>
      </dsp:nvSpPr>
      <dsp:spPr>
        <a:xfrm rot="19992294">
          <a:off x="4784215" y="2320554"/>
          <a:ext cx="1319263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1319263" y="181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410865" y="2305711"/>
        <a:ext cx="65963" cy="65963"/>
      </dsp:txXfrm>
    </dsp:sp>
    <dsp:sp modelId="{1D0D733A-6664-4A51-9B5D-2F472E70EBA3}">
      <dsp:nvSpPr>
        <dsp:cNvPr id="0" name=""/>
        <dsp:cNvSpPr/>
      </dsp:nvSpPr>
      <dsp:spPr>
        <a:xfrm>
          <a:off x="5943604" y="838196"/>
          <a:ext cx="1658577" cy="1658577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পৈত্রিক নিবাসঃ পাবনা </a:t>
          </a:r>
          <a:endParaRPr lang="en-US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186497" y="1081089"/>
        <a:ext cx="1172791" cy="1172791"/>
      </dsp:txXfrm>
    </dsp:sp>
    <dsp:sp modelId="{AF075957-4CE4-46BD-ADEB-01D1485E9973}">
      <dsp:nvSpPr>
        <dsp:cNvPr id="0" name=""/>
        <dsp:cNvSpPr/>
      </dsp:nvSpPr>
      <dsp:spPr>
        <a:xfrm rot="1955466">
          <a:off x="4717062" y="3768355"/>
          <a:ext cx="1224957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1224957" y="181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298917" y="3755869"/>
        <a:ext cx="61247" cy="61247"/>
      </dsp:txXfrm>
    </dsp:sp>
    <dsp:sp modelId="{61516DA0-7DDB-4741-A945-138CB909BA71}">
      <dsp:nvSpPr>
        <dsp:cNvPr id="0" name=""/>
        <dsp:cNvSpPr/>
      </dsp:nvSpPr>
      <dsp:spPr>
        <a:xfrm>
          <a:off x="5714993" y="3733798"/>
          <a:ext cx="1658577" cy="1658577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ছদ্মনামঃ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বীরবল </a:t>
          </a:r>
          <a:endParaRPr lang="en-US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957886" y="3976691"/>
        <a:ext cx="1172791" cy="1172791"/>
      </dsp:txXfrm>
    </dsp:sp>
    <dsp:sp modelId="{D3DD92CF-B85F-4AE2-9F0F-3399F0825CD7}">
      <dsp:nvSpPr>
        <dsp:cNvPr id="0" name=""/>
        <dsp:cNvSpPr/>
      </dsp:nvSpPr>
      <dsp:spPr>
        <a:xfrm rot="5400000">
          <a:off x="3864582" y="4071268"/>
          <a:ext cx="500435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500435" y="181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102289" y="4076895"/>
        <a:ext cx="25021" cy="25021"/>
      </dsp:txXfrm>
    </dsp:sp>
    <dsp:sp modelId="{828224FC-A8FE-4A5A-BF36-45D4A14F975C}">
      <dsp:nvSpPr>
        <dsp:cNvPr id="0" name=""/>
        <dsp:cNvSpPr/>
      </dsp:nvSpPr>
      <dsp:spPr>
        <a:xfrm>
          <a:off x="3285511" y="4339624"/>
          <a:ext cx="1658577" cy="1658577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পত্রিকাঃ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সবুজপত্র </a:t>
          </a:r>
          <a:endParaRPr lang="en-US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28404" y="4582517"/>
        <a:ext cx="1172791" cy="1172791"/>
      </dsp:txXfrm>
    </dsp:sp>
    <dsp:sp modelId="{0ACAEDE8-7590-466D-A871-BD01230045CB}">
      <dsp:nvSpPr>
        <dsp:cNvPr id="0" name=""/>
        <dsp:cNvSpPr/>
      </dsp:nvSpPr>
      <dsp:spPr>
        <a:xfrm rot="8965584">
          <a:off x="2381549" y="3692158"/>
          <a:ext cx="1095395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1095395" y="181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2901862" y="3682912"/>
        <a:ext cx="54769" cy="54769"/>
      </dsp:txXfrm>
    </dsp:sp>
    <dsp:sp modelId="{7B8BC6FB-2EA4-42C0-B9F2-21E6BD5B0F86}">
      <dsp:nvSpPr>
        <dsp:cNvPr id="0" name=""/>
        <dsp:cNvSpPr/>
      </dsp:nvSpPr>
      <dsp:spPr>
        <a:xfrm>
          <a:off x="914405" y="3581405"/>
          <a:ext cx="1658577" cy="1658577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গ্রন্থঃ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বীরবলের  হালখাতা  </a:t>
          </a:r>
          <a:endParaRPr lang="en-US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157298" y="3824298"/>
        <a:ext cx="1172791" cy="1172791"/>
      </dsp:txXfrm>
    </dsp:sp>
    <dsp:sp modelId="{912A3362-9323-4CB5-A6A4-690B49B1A150}">
      <dsp:nvSpPr>
        <dsp:cNvPr id="0" name=""/>
        <dsp:cNvSpPr/>
      </dsp:nvSpPr>
      <dsp:spPr>
        <a:xfrm rot="12668688">
          <a:off x="2125481" y="2206255"/>
          <a:ext cx="1378938" cy="36276"/>
        </a:xfrm>
        <a:custGeom>
          <a:avLst/>
          <a:gdLst/>
          <a:ahLst/>
          <a:cxnLst/>
          <a:rect l="0" t="0" r="0" b="0"/>
          <a:pathLst>
            <a:path>
              <a:moveTo>
                <a:pt x="0" y="18138"/>
              </a:moveTo>
              <a:lnTo>
                <a:pt x="1378938" y="1813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0800000">
        <a:off x="2780477" y="2189920"/>
        <a:ext cx="68946" cy="68946"/>
      </dsp:txXfrm>
    </dsp:sp>
    <dsp:sp modelId="{34B13C88-3FB2-47AE-B7FF-C3B79A9362D8}">
      <dsp:nvSpPr>
        <dsp:cNvPr id="0" name=""/>
        <dsp:cNvSpPr/>
      </dsp:nvSpPr>
      <dsp:spPr>
        <a:xfrm>
          <a:off x="685813" y="609599"/>
          <a:ext cx="1658577" cy="165857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মৃত্যুঃ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২সেপ্টেম্বর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১৯৪৬  </a:t>
          </a:r>
          <a:endParaRPr lang="en-US" sz="18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928706" y="852492"/>
        <a:ext cx="1172791" cy="1172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-2345" y="-17687"/>
            <a:ext cx="9146345" cy="6875687"/>
            <a:chOff x="-2345" y="-17687"/>
            <a:chExt cx="9146345" cy="687568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8910" y="-12182"/>
              <a:ext cx="1484757" cy="212681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8441" y="0"/>
              <a:ext cx="1476252" cy="21146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1019" y="0"/>
              <a:ext cx="1631957" cy="212893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141" y="3988844"/>
              <a:ext cx="2055842" cy="286915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399" y="3988844"/>
              <a:ext cx="1920741" cy="286915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534" y="-14588"/>
              <a:ext cx="1445376" cy="208103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2982" y="3988844"/>
              <a:ext cx="1819971" cy="28548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693" y="-17687"/>
              <a:ext cx="1679307" cy="214661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45" y="3988844"/>
              <a:ext cx="1908744" cy="28691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43" y="-17687"/>
              <a:ext cx="1353482" cy="20841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1167" y="4003144"/>
              <a:ext cx="1482833" cy="285485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42" y="2066451"/>
              <a:ext cx="1263015" cy="1981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693" y="2155084"/>
              <a:ext cx="1679307" cy="18219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9885" y="2066451"/>
              <a:ext cx="1429533" cy="1981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8631" y="2078559"/>
              <a:ext cx="1591300" cy="197495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5622" y="2089715"/>
              <a:ext cx="1612599" cy="188482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221" y="2114632"/>
              <a:ext cx="1556863" cy="1859912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2365019" y="1899034"/>
            <a:ext cx="4982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/>
              </a:rPr>
              <a:t>স্বাগতম</a:t>
            </a:r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/>
              </a:rPr>
              <a:t> 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0357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32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812_133140.jpg"/>
          <p:cNvPicPr>
            <a:picLocks noChangeAspect="1"/>
          </p:cNvPicPr>
          <p:nvPr/>
        </p:nvPicPr>
        <p:blipFill>
          <a:blip r:embed="rId2" cstate="print"/>
          <a:srcRect l="36111"/>
          <a:stretch>
            <a:fillRect/>
          </a:stretch>
        </p:blipFill>
        <p:spPr>
          <a:xfrm rot="5400000">
            <a:off x="-98308" y="98307"/>
            <a:ext cx="1644415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838129"/>
            <a:ext cx="655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পৃষ্ঠাঃ ২৮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বইপড়া শখটা মানুষের সর্বশ্রেষ্ঠ শখ হলেও আমি কাউকে শখ হিসাবে বই পড়তে পরামর্শ দিতে চাইনে।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এই সকলের সমবায়ে সাহিত্যের জন্ম।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সরব  পাঠ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80812_133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24"/>
            <a:ext cx="1896533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21336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পৃষ্ঠাঃ ২৯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সেসব হচ্ছে মানুষের মনের ভগ্নাংশ ;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------------------------------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সর্বপ্রধান উপায় মনে করেন।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/>
              </a:rPr>
              <a:t>শব্দার্থ</a:t>
            </a:r>
            <a:r>
              <a:rPr lang="en-US" sz="2400" b="1" dirty="0" smtClean="0">
                <a:latin typeface="NikoshBAN"/>
              </a:rPr>
              <a:t> ও </a:t>
            </a:r>
            <a:r>
              <a:rPr lang="en-US" sz="2400" b="1" dirty="0" err="1" smtClean="0">
                <a:latin typeface="NikoshBAN"/>
              </a:rPr>
              <a:t>টীকা</a:t>
            </a:r>
            <a:r>
              <a:rPr lang="en-US" sz="2400" b="1" dirty="0" smtClean="0">
                <a:latin typeface="NikoshBAN"/>
              </a:rPr>
              <a:t> </a:t>
            </a:r>
            <a:endParaRPr lang="en-US" sz="2400" b="1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শৌখিন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172405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রুচিবান   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819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উদ্বাহু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8525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/>
              </a:rPr>
              <a:t>  </a:t>
            </a:r>
            <a:r>
              <a:rPr lang="bn-IN" sz="2800" b="1" u="sng" dirty="0" smtClean="0">
                <a:latin typeface="NikoshBAN"/>
                <a:cs typeface="NikoshBAN" pitchFamily="2" charset="0"/>
              </a:rPr>
              <a:t>দলগত কাজ </a:t>
            </a:r>
            <a:endParaRPr lang="en-US" sz="2800" b="1" u="sng" dirty="0">
              <a:latin typeface="NikoshBAN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শিখনফল-৩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981200"/>
            <a:ext cx="662940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কর</a:t>
            </a:r>
            <a:r>
              <a:rPr lang="en-US" dirty="0" smtClean="0">
                <a:latin typeface="NikoshBAN"/>
              </a:rPr>
              <a:t>। </a:t>
            </a:r>
            <a:endParaRPr lang="en-US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228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95400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১.</a:t>
            </a:r>
          </a:p>
          <a:p>
            <a:r>
              <a:rPr lang="en-US" dirty="0" smtClean="0">
                <a:latin typeface="NikoshBAN"/>
              </a:rPr>
              <a:t>২.</a:t>
            </a:r>
          </a:p>
          <a:p>
            <a:r>
              <a:rPr lang="en-US" dirty="0" smtClean="0">
                <a:latin typeface="NikoshBAN"/>
              </a:rPr>
              <a:t>৩.</a:t>
            </a:r>
          </a:p>
          <a:p>
            <a:r>
              <a:rPr lang="en-US" dirty="0" smtClean="0">
                <a:latin typeface="NikoshBAN"/>
              </a:rPr>
              <a:t>৪.</a:t>
            </a:r>
          </a:p>
          <a:p>
            <a:r>
              <a:rPr lang="en-US" dirty="0" smtClean="0">
                <a:latin typeface="NikoshBAN"/>
              </a:rPr>
              <a:t>৫. </a:t>
            </a:r>
            <a:endParaRPr lang="en-US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1242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১.২.৩.৪.৫. </a:t>
            </a:r>
            <a:endParaRPr lang="en-US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3700" y="152400"/>
            <a:ext cx="32766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2667000"/>
            <a:ext cx="54864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23622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ধন্যবাদ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 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676400"/>
            <a:ext cx="2540000" cy="1905000"/>
          </a:xfrm>
          <a:prstGeom prst="rect">
            <a:avLst/>
          </a:prstGeom>
        </p:spPr>
      </p:pic>
      <p:pic>
        <p:nvPicPr>
          <p:cNvPr id="5" name="Picture 4" descr="img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600201"/>
            <a:ext cx="2057400" cy="25928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76400" y="43434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	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মিহির রঞ্জন বড়ুয়া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	সহকারী 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বান্দরবান সরকারি বালিকা উচ্চ বিদ্যালয়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	মোবাইলঃ ০১৮৭৫১১৯৭৬৫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ই-মেইলঃ </a:t>
            </a:r>
            <a:r>
              <a:rPr lang="en-US" sz="2400" dirty="0" err="1" smtClean="0">
                <a:latin typeface="+mj-lt"/>
                <a:cs typeface="NikoshBAN" pitchFamily="2" charset="0"/>
              </a:rPr>
              <a:t>mrbarua</a:t>
            </a:r>
            <a:r>
              <a:rPr lang="bn-IN" sz="2400" dirty="0" smtClean="0">
                <a:latin typeface="+mj-lt"/>
                <a:cs typeface="NikoshBAN" pitchFamily="2" charset="0"/>
              </a:rPr>
              <a:t> </a:t>
            </a:r>
            <a:r>
              <a:rPr lang="en-US" sz="2400" dirty="0" smtClean="0">
                <a:latin typeface="+mj-lt"/>
                <a:cs typeface="NikoshBAN" pitchFamily="2" charset="0"/>
              </a:rPr>
              <a:t>80@gmail.com</a:t>
            </a:r>
            <a:endParaRPr lang="en-US" sz="2400" dirty="0">
              <a:latin typeface="+mj-lt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4267200"/>
            <a:ext cx="5486400" cy="2362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f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25400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241638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152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lass-9-10-ssc-all-pdf-textbooks-of-bangladesh-free-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762000"/>
            <a:ext cx="2623097" cy="3255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4191000"/>
            <a:ext cx="4191000" cy="22467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দশম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বিষয়ঃ বাংলা সাহিত্য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সময়ঃ ৫০ মিনিট 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/ ১৯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286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ছবিতে আমরা কী দে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পাচ্ছি?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ea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530" y="1371600"/>
            <a:ext cx="4805940" cy="31971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0" y="4876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/>
              </a:rPr>
              <a:t>বইপড়া</a:t>
            </a:r>
            <a:r>
              <a:rPr lang="en-US" sz="3200" b="1" dirty="0" smtClean="0">
                <a:latin typeface="NikoshBAN"/>
              </a:rPr>
              <a:t> </a:t>
            </a:r>
            <a:endParaRPr lang="en-US" sz="3200" b="1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ছবিতে আমরা কী দেখতে পাচ্ছি?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515350" cy="378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1076235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বইপড়া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প্রমথ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চৌধুরী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ook217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76235"/>
            <a:ext cx="23812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শিখনফল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295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/>
              </a:rPr>
              <a:t>পাঠ শেষে শিক্ষার্থীরা----  </a:t>
            </a:r>
            <a:endParaRPr lang="en-US" sz="24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/>
              </a:rPr>
              <a:t>১।</a:t>
            </a:r>
            <a:r>
              <a:rPr lang="bn-IN" sz="2800" dirty="0" smtClean="0">
                <a:latin typeface="NikoshBAN"/>
                <a:cs typeface="NikoshBAN" pitchFamily="2" charset="0"/>
              </a:rPr>
              <a:t>বর্তমান শিক্ষার লক্ষ্য বলতে পারে। </a:t>
            </a:r>
            <a:endParaRPr lang="bn-IN" sz="2800" dirty="0" smtClean="0">
              <a:latin typeface="NikoshBAN"/>
            </a:endParaRPr>
          </a:p>
          <a:p>
            <a:r>
              <a:rPr lang="bn-IN" sz="2800" dirty="0" smtClean="0">
                <a:latin typeface="NikoshBAN"/>
              </a:rPr>
              <a:t>২বইপড়ার প্রয়োজনীয়তা বর্ণনা করতে পারবে।</a:t>
            </a:r>
          </a:p>
          <a:p>
            <a:r>
              <a:rPr lang="bn-IN" sz="2800" dirty="0" smtClean="0">
                <a:latin typeface="NikoshBAN"/>
              </a:rPr>
              <a:t>৩।পাঠ্য বইয়ের বাইরে অন্যান্য বই পড়ার অভিজ্ঞতা বর্ণনা করতে পারবে।  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4382" y="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6119822"/>
              </p:ext>
            </p:extLst>
          </p:nvPr>
        </p:nvGraphicFramePr>
        <p:xfrm>
          <a:off x="457200" y="6096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514600"/>
            <a:ext cx="1786365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এসো,কয়েকটি  ছবি দেখি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168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mihir ranjan barua</cp:lastModifiedBy>
  <cp:revision>44</cp:revision>
  <dcterms:created xsi:type="dcterms:W3CDTF">2006-08-16T00:00:00Z</dcterms:created>
  <dcterms:modified xsi:type="dcterms:W3CDTF">2019-12-10T05:01:12Z</dcterms:modified>
</cp:coreProperties>
</file>