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64" r:id="rId2"/>
    <p:sldId id="270" r:id="rId3"/>
    <p:sldId id="274" r:id="rId4"/>
    <p:sldId id="267" r:id="rId5"/>
    <p:sldId id="266" r:id="rId6"/>
    <p:sldId id="259" r:id="rId7"/>
    <p:sldId id="257" r:id="rId8"/>
    <p:sldId id="268" r:id="rId9"/>
    <p:sldId id="258" r:id="rId10"/>
    <p:sldId id="272" r:id="rId11"/>
    <p:sldId id="273" r:id="rId12"/>
    <p:sldId id="260" r:id="rId13"/>
    <p:sldId id="261" r:id="rId14"/>
    <p:sldId id="262" r:id="rId15"/>
    <p:sldId id="263" r:id="rId16"/>
    <p:sldId id="269" r:id="rId17"/>
    <p:sldId id="271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16EF5-F864-46E8-91AD-23BBAFE8DF3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73416-8B8F-4EE5-BBA5-01BEC55C9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C311CE-E046-4C3A-BFD6-1FB6E52884A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wte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8153400" cy="4975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580"/>
            <a:ext cx="8610600" cy="54168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বৃত্তের বহিঃস্থ কোন বিন্দু থেকে বৃত্তে দুইটি স্পর্শক টানলে,ঐ বিন্দু থেকে স্পর্শ বিন্দুদ্বয়ের দূরত্ব সমান।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PA=PB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প্রমাণ লিখ।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মিঃ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6412"/>
            <a:ext cx="8077200" cy="3046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চল এবার প্রমাণ অংশ দেখে নিই। 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62000" y="152400"/>
            <a:ext cx="1358064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প্রমাণঃ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62000" y="990600"/>
            <a:ext cx="8153400" cy="2237839"/>
            <a:chOff x="762000" y="990600"/>
            <a:chExt cx="8153400" cy="2237839"/>
          </a:xfrm>
        </p:grpSpPr>
        <p:grpSp>
          <p:nvGrpSpPr>
            <p:cNvPr id="28" name="Group 27"/>
            <p:cNvGrpSpPr/>
            <p:nvPr/>
          </p:nvGrpSpPr>
          <p:grpSpPr>
            <a:xfrm>
              <a:off x="762000" y="990600"/>
              <a:ext cx="8153400" cy="2237839"/>
              <a:chOff x="685800" y="457200"/>
              <a:chExt cx="8153400" cy="255454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685800" y="457200"/>
                <a:ext cx="8153400" cy="255454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যেহেতু 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PA 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স্পর্শক এবং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OA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স্পর্শকবিন্দুগামী ব্যাসার্ধ,সেহেতু 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PA      OA.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   PAO= 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এক সমকোন।</a:t>
                </a:r>
                <a:endParaRPr lang="en-US" sz="4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3962400" y="1240057"/>
                <a:ext cx="457200" cy="434920"/>
                <a:chOff x="2895600" y="3374451"/>
                <a:chExt cx="457200" cy="43492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2906343" y="3591514"/>
                  <a:ext cx="434920" cy="7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895600" y="3808577"/>
                  <a:ext cx="457200" cy="7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</p:grpSp>
        <p:grpSp>
          <p:nvGrpSpPr>
            <p:cNvPr id="46" name="Group 45"/>
            <p:cNvGrpSpPr/>
            <p:nvPr/>
          </p:nvGrpSpPr>
          <p:grpSpPr>
            <a:xfrm>
              <a:off x="990600" y="2362200"/>
              <a:ext cx="457200" cy="306388"/>
              <a:chOff x="4191000" y="4114800"/>
              <a:chExt cx="457200" cy="306388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4191000" y="4114800"/>
                <a:ext cx="304800" cy="30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191000" y="4419600"/>
                <a:ext cx="4572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>
            <a:off x="762000" y="3276600"/>
            <a:ext cx="8077200" cy="646331"/>
            <a:chOff x="762000" y="3429000"/>
            <a:chExt cx="8077200" cy="646331"/>
          </a:xfrm>
        </p:grpSpPr>
        <p:sp>
          <p:nvSpPr>
            <p:cNvPr id="63" name="TextBox 62"/>
            <p:cNvSpPr txBox="1"/>
            <p:nvPr/>
          </p:nvSpPr>
          <p:spPr>
            <a:xfrm>
              <a:off x="762000" y="3429000"/>
              <a:ext cx="8077200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অনুরুপে  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PBO=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এক সমকোণ।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57400" y="3581400"/>
              <a:ext cx="457200" cy="306388"/>
              <a:chOff x="4191000" y="4114800"/>
              <a:chExt cx="457200" cy="30638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>
                <a:off x="4191000" y="4114800"/>
                <a:ext cx="304800" cy="30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191000" y="4419600"/>
                <a:ext cx="4572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762000" y="3962400"/>
            <a:ext cx="8077200" cy="1200329"/>
            <a:chOff x="762000" y="3962400"/>
            <a:chExt cx="8077200" cy="1200329"/>
          </a:xfrm>
        </p:grpSpPr>
        <p:sp>
          <p:nvSpPr>
            <p:cNvPr id="72" name="TextBox 71"/>
            <p:cNvSpPr txBox="1"/>
            <p:nvPr/>
          </p:nvSpPr>
          <p:spPr>
            <a:xfrm>
              <a:off x="762000" y="3962400"/>
              <a:ext cx="8077200" cy="120032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এখন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PAO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এবং   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PBO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উভয়েই সমকোণী ত্রিভূজ।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1676400" y="4038600"/>
              <a:ext cx="304800" cy="381000"/>
            </a:xfrm>
            <a:prstGeom prst="triangle">
              <a:avLst/>
            </a:prstGeom>
            <a:solidFill>
              <a:schemeClr val="tx1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Isosceles Triangle 76"/>
            <p:cNvSpPr/>
            <p:nvPr/>
          </p:nvSpPr>
          <p:spPr>
            <a:xfrm>
              <a:off x="3886200" y="4038600"/>
              <a:ext cx="304800" cy="381000"/>
            </a:xfrm>
            <a:prstGeom prst="triangle">
              <a:avLst/>
            </a:prstGeom>
            <a:solidFill>
              <a:schemeClr val="tx1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68069"/>
            <a:ext cx="8077200" cy="646331"/>
            <a:chOff x="762000" y="5257800"/>
            <a:chExt cx="8077200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62000" y="5257800"/>
              <a:ext cx="8077200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এখন,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 PAO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ও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PBO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সমকোণী ত্রিভূজদ্বয়ে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1828800" y="5334000"/>
              <a:ext cx="304800" cy="381000"/>
            </a:xfrm>
            <a:prstGeom prst="triangl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3657600" y="5334000"/>
              <a:ext cx="304800" cy="381000"/>
            </a:xfrm>
            <a:prstGeom prst="triangl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85800" y="1066800"/>
            <a:ext cx="8077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অতিভূজ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PO=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অতিভূজ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PO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07720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OA=OB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5800" y="2590800"/>
            <a:ext cx="8077200" cy="646331"/>
            <a:chOff x="762000" y="5257800"/>
            <a:chExt cx="8077200" cy="646331"/>
          </a:xfrm>
        </p:grpSpPr>
        <p:sp>
          <p:nvSpPr>
            <p:cNvPr id="18" name="TextBox 17"/>
            <p:cNvSpPr txBox="1"/>
            <p:nvPr/>
          </p:nvSpPr>
          <p:spPr>
            <a:xfrm>
              <a:off x="762000" y="5257800"/>
              <a:ext cx="8077200" cy="6463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সুতরাং,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 PAO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 PBO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2133600" y="5334000"/>
              <a:ext cx="304800" cy="381000"/>
            </a:xfrm>
            <a:prstGeom prst="triangle">
              <a:avLst/>
            </a:prstGeom>
            <a:solidFill>
              <a:schemeClr val="tx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4191000" y="5334000"/>
              <a:ext cx="304800" cy="381000"/>
            </a:xfrm>
            <a:prstGeom prst="triangle">
              <a:avLst/>
            </a:prstGeom>
            <a:solidFill>
              <a:schemeClr val="tx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581400" y="2895600"/>
            <a:ext cx="304800" cy="77788"/>
            <a:chOff x="1219200" y="4495800"/>
            <a:chExt cx="304800" cy="7778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219200" y="4495800"/>
              <a:ext cx="304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19200" y="4572000"/>
              <a:ext cx="304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85800" y="3392269"/>
            <a:ext cx="8077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PA=PB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(প্রমাণিত)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52400" y="2438400"/>
            <a:ext cx="8763000" cy="4154984"/>
            <a:chOff x="183444" y="1782078"/>
            <a:chExt cx="8763000" cy="4154984"/>
          </a:xfrm>
        </p:grpSpPr>
        <p:sp>
          <p:nvSpPr>
            <p:cNvPr id="4" name="TextBox 3"/>
            <p:cNvSpPr txBox="1"/>
            <p:nvPr/>
          </p:nvSpPr>
          <p:spPr>
            <a:xfrm>
              <a:off x="183444" y="1782078"/>
              <a:ext cx="8763000" cy="415498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o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 কেন্দ্র বিশিষ্ট বৃত্তের বহিঃস্থ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P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 বিন্দু হতে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PA,PB 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দুইটি স্পর্শক টানলে , প্রমাণ কর যে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OP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APB 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এর সমদ্বিখন্ডক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9600" y="4953000"/>
              <a:ext cx="838200" cy="609600"/>
              <a:chOff x="-1676400" y="1524000"/>
              <a:chExt cx="990600" cy="763588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5400000">
                <a:off x="-1790700" y="1638300"/>
                <a:ext cx="762000" cy="533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-1676400" y="2286000"/>
                <a:ext cx="9906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6962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77240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১। স্পর্শক কাকে বলে?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২। বৃত্তের বহিঃস্থ বিন্দু হতে বৃত্তে কয়টি স্পর্শক আকা যায়?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1000" y="1906012"/>
            <a:ext cx="8382000" cy="3046988"/>
            <a:chOff x="381000" y="1676400"/>
            <a:chExt cx="8382000" cy="3046988"/>
          </a:xfrm>
        </p:grpSpPr>
        <p:sp>
          <p:nvSpPr>
            <p:cNvPr id="3" name="TextBox 2"/>
            <p:cNvSpPr txBox="1"/>
            <p:nvPr/>
          </p:nvSpPr>
          <p:spPr>
            <a:xfrm>
              <a:off x="381000" y="1676400"/>
              <a:ext cx="8382000" cy="30469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C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কেন্দ্র বিশিষ্ট বৃত্তের বহিঃস্থ একটি বিন্দু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P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এবং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PM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ও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PN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রশ্মিদ্বয় বৃত্তের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M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ও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N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বিন্দুতে স্পর্শক। </a:t>
              </a:r>
            </a:p>
            <a:p>
              <a:endPara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ক। চিত্রসহ স্পর্শকের সঙ্গা দাও।</a:t>
              </a:r>
            </a:p>
            <a:p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খ। প্রমান কর যে 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PM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=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PN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</a:p>
            <a:p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গ। দেখাও যে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CP,        MPN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কে সমদ্বিখন্ডিত করে।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047999" y="4038601"/>
              <a:ext cx="533401" cy="457199"/>
              <a:chOff x="3047999" y="3581401"/>
              <a:chExt cx="533401" cy="457199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3016989" y="3612411"/>
                <a:ext cx="456468" cy="394447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048000" y="4037868"/>
                <a:ext cx="533400" cy="732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51337"/>
            <a:ext cx="8458200" cy="47089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শেষে শিক্ষার্থীরাঃ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১/ বৃত্ত কি তা বলতে পারবে।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২/ স্পর্শক কি তা বলতে পারবে।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৩/ বৃত্ত ও স্পর্শক সম্পর্কিত উপপাদ্য লিখতে ও বলতে পারবে।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vfdh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81534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229600" cy="1446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09800"/>
            <a:ext cx="8229600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pPr>
              <a:buFont typeface="Arial" charset="0"/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বিষয়: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>
              <a:buFont typeface="Arial" charset="0"/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অধ্যায়: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৮ম </a:t>
            </a:r>
            <a:endParaRPr lang="bn-BD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৪০মিনিট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None/>
            </a:pP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3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6106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মাহাবুবুল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হাছান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চাপাতলি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লতিফিয়া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কচুয়া,চাঁদপুর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০১৭১৬-৮০৪৯১২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3400" y="304800"/>
            <a:ext cx="3429000" cy="3200400"/>
            <a:chOff x="533400" y="152400"/>
            <a:chExt cx="3429000" cy="3200400"/>
          </a:xfrm>
        </p:grpSpPr>
        <p:sp>
          <p:nvSpPr>
            <p:cNvPr id="2" name="Oval 1"/>
            <p:cNvSpPr/>
            <p:nvPr/>
          </p:nvSpPr>
          <p:spPr>
            <a:xfrm>
              <a:off x="533400" y="152400"/>
              <a:ext cx="3429000" cy="3200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2164081" y="1676400"/>
              <a:ext cx="45719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00200" y="1447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-152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819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667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95400" y="4419600"/>
            <a:ext cx="2133600" cy="1905000"/>
            <a:chOff x="1219200" y="4191000"/>
            <a:chExt cx="2743200" cy="2438400"/>
          </a:xfrm>
        </p:grpSpPr>
        <p:sp>
          <p:nvSpPr>
            <p:cNvPr id="11" name="Oval 10"/>
            <p:cNvSpPr/>
            <p:nvPr/>
          </p:nvSpPr>
          <p:spPr>
            <a:xfrm>
              <a:off x="1219200" y="4191000"/>
              <a:ext cx="2743200" cy="2438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5410200"/>
              <a:ext cx="762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52600" y="50292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</a:t>
            </a:r>
            <a:endParaRPr lang="en-US" sz="4000" dirty="0"/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762000" y="6324600"/>
            <a:ext cx="3429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28600" y="5943600"/>
            <a:ext cx="4495800" cy="914400"/>
            <a:chOff x="228600" y="5943600"/>
            <a:chExt cx="4495800" cy="914400"/>
          </a:xfrm>
        </p:grpSpPr>
        <p:sp>
          <p:nvSpPr>
            <p:cNvPr id="28" name="TextBox 27"/>
            <p:cNvSpPr txBox="1"/>
            <p:nvPr/>
          </p:nvSpPr>
          <p:spPr>
            <a:xfrm>
              <a:off x="228600" y="59436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A</a:t>
              </a:r>
              <a:endParaRPr lang="en-US" sz="4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38600" y="59436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B</a:t>
              </a:r>
              <a:endParaRPr lang="en-US" sz="4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57400" y="6150114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C</a:t>
              </a:r>
              <a:endParaRPr lang="en-US" sz="40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600200" y="3581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90800" y="63025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স্পর্শক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85633"/>
            <a:ext cx="82296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বৃত্ত ও স্পর্শক সম্পর্কিত উপপাদ্য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114800"/>
            <a:ext cx="792480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বৃত্তের বহিঃস্থ কোন বিন্দু থেকে বৃত্তে দুইটি স্পর্শক টানলে,ঐ বিন্দু থেকে স্পর্শ বিন্দুদ্বয়ের দূরত্ব সমান।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990600"/>
            <a:ext cx="79248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সাধারন নির্বচনঃ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143000" y="-76200"/>
            <a:ext cx="7543800" cy="2352020"/>
            <a:chOff x="1143000" y="381000"/>
            <a:chExt cx="7543800" cy="23520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43000" y="533400"/>
              <a:ext cx="7162800" cy="1905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229600" y="22098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P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57400" y="3810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19200" y="1981200"/>
            <a:ext cx="7086600" cy="2209800"/>
            <a:chOff x="1219200" y="2438400"/>
            <a:chExt cx="7086600" cy="2209800"/>
          </a:xfrm>
        </p:grpSpPr>
        <p:cxnSp>
          <p:nvCxnSpPr>
            <p:cNvPr id="10" name="Straight Connector 9"/>
            <p:cNvCxnSpPr/>
            <p:nvPr/>
          </p:nvCxnSpPr>
          <p:spPr>
            <a:xfrm rot="10800000" flipV="1">
              <a:off x="1219200" y="2438400"/>
              <a:ext cx="7086600" cy="2057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33600" y="412498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57200" y="381000"/>
            <a:ext cx="7924800" cy="3352800"/>
            <a:chOff x="381000" y="838200"/>
            <a:chExt cx="7924800" cy="3352800"/>
          </a:xfrm>
        </p:grpSpPr>
        <p:grpSp>
          <p:nvGrpSpPr>
            <p:cNvPr id="16" name="Group 15"/>
            <p:cNvGrpSpPr/>
            <p:nvPr/>
          </p:nvGrpSpPr>
          <p:grpSpPr>
            <a:xfrm>
              <a:off x="381000" y="838200"/>
              <a:ext cx="3200400" cy="3352800"/>
              <a:chOff x="381000" y="838200"/>
              <a:chExt cx="3200400" cy="33528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" y="838200"/>
                <a:ext cx="3200400" cy="3352800"/>
                <a:chOff x="381000" y="838200"/>
                <a:chExt cx="3200400" cy="335280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381000" y="838200"/>
                  <a:ext cx="3200400" cy="33528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1828800" y="2438400"/>
                  <a:ext cx="76200" cy="762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447800" y="22098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o</a:t>
                </a:r>
                <a:endParaRPr lang="en-US" sz="2800" dirty="0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8229600" y="2392681"/>
              <a:ext cx="76200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57200" y="4572000"/>
            <a:ext cx="8458200" cy="175432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কাজঃ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বিশেষ নির্বচন লিখ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২মিঃ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337103"/>
            <a:ext cx="7924800" cy="3352800"/>
            <a:chOff x="381000" y="838200"/>
            <a:chExt cx="7924800" cy="3352800"/>
          </a:xfrm>
        </p:grpSpPr>
        <p:grpSp>
          <p:nvGrpSpPr>
            <p:cNvPr id="21" name="Group 20"/>
            <p:cNvGrpSpPr/>
            <p:nvPr/>
          </p:nvGrpSpPr>
          <p:grpSpPr>
            <a:xfrm>
              <a:off x="381000" y="838200"/>
              <a:ext cx="3200400" cy="3352800"/>
              <a:chOff x="381000" y="838200"/>
              <a:chExt cx="3200400" cy="335280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81000" y="838200"/>
                <a:ext cx="3200400" cy="3352800"/>
                <a:chOff x="381000" y="838200"/>
                <a:chExt cx="3200400" cy="3352800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381000" y="838200"/>
                  <a:ext cx="3200400" cy="33528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1828800" y="2438400"/>
                  <a:ext cx="76200" cy="762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1447800" y="22098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o</a:t>
                </a:r>
                <a:endParaRPr lang="en-US" sz="2800" dirty="0"/>
              </a:p>
            </p:txBody>
          </p:sp>
        </p:grpSp>
        <p:sp>
          <p:nvSpPr>
            <p:cNvPr id="22" name="Oval 21"/>
            <p:cNvSpPr/>
            <p:nvPr/>
          </p:nvSpPr>
          <p:spPr>
            <a:xfrm>
              <a:off x="8229600" y="2392681"/>
              <a:ext cx="76200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/>
          <p:nvPr/>
        </p:nvGrpSpPr>
        <p:grpSpPr>
          <a:xfrm>
            <a:off x="1143000" y="-76200"/>
            <a:ext cx="7543800" cy="2352020"/>
            <a:chOff x="1143000" y="381000"/>
            <a:chExt cx="7543800" cy="23520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43000" y="533400"/>
              <a:ext cx="7162800" cy="1905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229600" y="22098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P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57400" y="3810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1219200" y="1981200"/>
            <a:ext cx="7086600" cy="2209800"/>
            <a:chOff x="1219200" y="2438400"/>
            <a:chExt cx="7086600" cy="2209800"/>
          </a:xfrm>
        </p:grpSpPr>
        <p:cxnSp>
          <p:nvCxnSpPr>
            <p:cNvPr id="10" name="Straight Connector 9"/>
            <p:cNvCxnSpPr/>
            <p:nvPr/>
          </p:nvCxnSpPr>
          <p:spPr>
            <a:xfrm rot="10800000" flipV="1">
              <a:off x="1219200" y="2438400"/>
              <a:ext cx="7086600" cy="2057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33600" y="412498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grpSp>
        <p:nvGrpSpPr>
          <p:cNvPr id="6" name="Group 44"/>
          <p:cNvGrpSpPr/>
          <p:nvPr/>
        </p:nvGrpSpPr>
        <p:grpSpPr>
          <a:xfrm>
            <a:off x="457200" y="381000"/>
            <a:ext cx="7924800" cy="3352800"/>
            <a:chOff x="381000" y="838200"/>
            <a:chExt cx="7924800" cy="3352800"/>
          </a:xfrm>
        </p:grpSpPr>
        <p:grpSp>
          <p:nvGrpSpPr>
            <p:cNvPr id="7" name="Group 15"/>
            <p:cNvGrpSpPr/>
            <p:nvPr/>
          </p:nvGrpSpPr>
          <p:grpSpPr>
            <a:xfrm>
              <a:off x="381000" y="838200"/>
              <a:ext cx="3200400" cy="3352800"/>
              <a:chOff x="381000" y="838200"/>
              <a:chExt cx="3200400" cy="3352800"/>
            </a:xfrm>
          </p:grpSpPr>
          <p:grpSp>
            <p:nvGrpSpPr>
              <p:cNvPr id="8" name="Group 12"/>
              <p:cNvGrpSpPr/>
              <p:nvPr/>
            </p:nvGrpSpPr>
            <p:grpSpPr>
              <a:xfrm>
                <a:off x="381000" y="838200"/>
                <a:ext cx="3200400" cy="3352800"/>
                <a:chOff x="381000" y="838200"/>
                <a:chExt cx="3200400" cy="335280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381000" y="838200"/>
                  <a:ext cx="3200400" cy="33528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1828800" y="2438400"/>
                  <a:ext cx="76200" cy="762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447800" y="22098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o</a:t>
                </a:r>
                <a:endParaRPr lang="en-US" sz="2800" dirty="0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8229600" y="2392681"/>
              <a:ext cx="76200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57200" y="4572000"/>
            <a:ext cx="84582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বিশেষ নির্বচনঃ মনেকরি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O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কেন্দ্র বিশিষ্ট বৃত্তের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বহিঃস্থ একটি বিন্দু এবং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PA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PB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রশ্মিদ্বয় বৃত্তের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বিন্দুতে দুইটি স্পর্শক।প্রমান করতে হবে যে,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PA=PB.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57200" y="381000"/>
            <a:ext cx="8229600" cy="4267200"/>
            <a:chOff x="457200" y="381000"/>
            <a:chExt cx="8229600" cy="4267200"/>
          </a:xfrm>
        </p:grpSpPr>
        <p:grpSp>
          <p:nvGrpSpPr>
            <p:cNvPr id="20" name="Group 19"/>
            <p:cNvGrpSpPr/>
            <p:nvPr/>
          </p:nvGrpSpPr>
          <p:grpSpPr>
            <a:xfrm>
              <a:off x="1143000" y="381000"/>
              <a:ext cx="7543800" cy="4267200"/>
              <a:chOff x="1143000" y="381000"/>
              <a:chExt cx="7543800" cy="426720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143000" y="381000"/>
                <a:ext cx="7543800" cy="2352020"/>
                <a:chOff x="1143000" y="381000"/>
                <a:chExt cx="7543800" cy="2352020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1143000" y="533400"/>
                  <a:ext cx="7162800" cy="1905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TextBox 3"/>
                <p:cNvSpPr txBox="1"/>
                <p:nvPr/>
              </p:nvSpPr>
              <p:spPr>
                <a:xfrm>
                  <a:off x="8229600" y="2209800"/>
                  <a:ext cx="457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/>
                    <a:t>P</a:t>
                  </a:r>
                  <a:endParaRPr lang="en-US" sz="2800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2057400" y="381000"/>
                  <a:ext cx="457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/>
                    <a:t>A</a:t>
                  </a:r>
                  <a:endParaRPr lang="en-US" sz="2800" dirty="0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1219200" y="2438400"/>
                <a:ext cx="7086600" cy="2209800"/>
                <a:chOff x="1219200" y="2438400"/>
                <a:chExt cx="7086600" cy="2209800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rot="10800000" flipV="1">
                  <a:off x="1219200" y="2438400"/>
                  <a:ext cx="7086600" cy="20574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2133600" y="4124980"/>
                  <a:ext cx="457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/>
                    <a:t>B</a:t>
                  </a:r>
                  <a:endParaRPr lang="en-US" sz="2800" dirty="0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457200" y="838200"/>
              <a:ext cx="7924800" cy="3352800"/>
              <a:chOff x="381000" y="838200"/>
              <a:chExt cx="7924800" cy="3352800"/>
            </a:xfrm>
          </p:grpSpPr>
          <p:grpSp>
            <p:nvGrpSpPr>
              <p:cNvPr id="10" name="Group 15"/>
              <p:cNvGrpSpPr/>
              <p:nvPr/>
            </p:nvGrpSpPr>
            <p:grpSpPr>
              <a:xfrm>
                <a:off x="381000" y="838200"/>
                <a:ext cx="3200400" cy="3352800"/>
                <a:chOff x="381000" y="838200"/>
                <a:chExt cx="3200400" cy="3352800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381000" y="838200"/>
                  <a:ext cx="3200400" cy="3352800"/>
                  <a:chOff x="381000" y="838200"/>
                  <a:chExt cx="3200400" cy="3352800"/>
                </a:xfrm>
              </p:grpSpPr>
              <p:sp>
                <p:nvSpPr>
                  <p:cNvPr id="14" name="Oval 13"/>
                  <p:cNvSpPr/>
                  <p:nvPr/>
                </p:nvSpPr>
                <p:spPr>
                  <a:xfrm>
                    <a:off x="381000" y="838200"/>
                    <a:ext cx="3200400" cy="33528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Oval 11"/>
                  <p:cNvSpPr/>
                  <p:nvPr/>
                </p:nvSpPr>
                <p:spPr>
                  <a:xfrm>
                    <a:off x="1828800" y="2438400"/>
                    <a:ext cx="76200" cy="762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1447800" y="2209800"/>
                  <a:ext cx="457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/>
                    <a:t>o</a:t>
                  </a:r>
                  <a:endParaRPr lang="en-US" sz="2800" dirty="0"/>
                </a:p>
              </p:txBody>
            </p:sp>
          </p:grpSp>
          <p:sp>
            <p:nvSpPr>
              <p:cNvPr id="11" name="Oval 10"/>
              <p:cNvSpPr/>
              <p:nvPr/>
            </p:nvSpPr>
            <p:spPr>
              <a:xfrm>
                <a:off x="8229600" y="2392681"/>
                <a:ext cx="76200" cy="4571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6" name="Straight Connector 15"/>
          <p:cNvCxnSpPr/>
          <p:nvPr/>
        </p:nvCxnSpPr>
        <p:spPr>
          <a:xfrm rot="5400000" flipH="1" flipV="1">
            <a:off x="1295400" y="1447800"/>
            <a:ext cx="1676400" cy="457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252210" y="3091190"/>
            <a:ext cx="1762780" cy="457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1905000" y="2438400"/>
            <a:ext cx="6465842" cy="76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4648200"/>
            <a:ext cx="83058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অঙ্কনের বিবরনঃ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O,A ; O,B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O,P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যোগ করি।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285</TotalTime>
  <Words>342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NikoshBAN</vt:lpstr>
      <vt:lpstr>Vrinda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94</cp:revision>
  <dcterms:created xsi:type="dcterms:W3CDTF">2015-11-10T17:26:56Z</dcterms:created>
  <dcterms:modified xsi:type="dcterms:W3CDTF">2019-12-01T17:43:39Z</dcterms:modified>
</cp:coreProperties>
</file>