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x-wav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9" r:id="rId13"/>
    <p:sldId id="267" r:id="rId14"/>
    <p:sldId id="268" r:id="rId15"/>
    <p:sldId id="27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4" d="100"/>
          <a:sy n="74" d="100"/>
        </p:scale>
        <p:origin x="57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CB674-84A9-44C4-9E3A-4968D9A7705A}" type="datetimeFigureOut">
              <a:rPr lang="en-US" smtClean="0"/>
              <a:t>12/11/2019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84652-FF5B-4048-947A-820396CD19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5495698"/>
      </p:ext>
    </p:extLst>
  </p:cSld>
  <p:clrMapOvr>
    <a:masterClrMapping/>
  </p:clrMapOvr>
  <p:transition spd="slow">
    <p:sndAc>
      <p:stSnd>
        <p:snd r:embed="rId1" name="breeze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CB674-84A9-44C4-9E3A-4968D9A7705A}" type="datetimeFigureOut">
              <a:rPr lang="en-US" smtClean="0"/>
              <a:t>12/11/2019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84652-FF5B-4048-947A-820396CD19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7177221"/>
      </p:ext>
    </p:extLst>
  </p:cSld>
  <p:clrMapOvr>
    <a:masterClrMapping/>
  </p:clrMapOvr>
  <p:transition spd="slow">
    <p:sndAc>
      <p:stSnd>
        <p:snd r:embed="rId1" name="breeze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CB674-84A9-44C4-9E3A-4968D9A7705A}" type="datetimeFigureOut">
              <a:rPr lang="en-US" smtClean="0"/>
              <a:t>12/11/2019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84652-FF5B-4048-947A-820396CD19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4921164"/>
      </p:ext>
    </p:extLst>
  </p:cSld>
  <p:clrMapOvr>
    <a:masterClrMapping/>
  </p:clrMapOvr>
  <p:transition spd="slow">
    <p:sndAc>
      <p:stSnd>
        <p:snd r:embed="rId1" name="breeze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CB674-84A9-44C4-9E3A-4968D9A7705A}" type="datetimeFigureOut">
              <a:rPr lang="en-US" smtClean="0"/>
              <a:t>12/11/2019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84652-FF5B-4048-947A-820396CD19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2867784"/>
      </p:ext>
    </p:extLst>
  </p:cSld>
  <p:clrMapOvr>
    <a:masterClrMapping/>
  </p:clrMapOvr>
  <p:transition spd="slow">
    <p:sndAc>
      <p:stSnd>
        <p:snd r:embed="rId1" name="breeze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CB674-84A9-44C4-9E3A-4968D9A7705A}" type="datetimeFigureOut">
              <a:rPr lang="en-US" smtClean="0"/>
              <a:t>12/11/2019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84652-FF5B-4048-947A-820396CD19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1781299"/>
      </p:ext>
    </p:extLst>
  </p:cSld>
  <p:clrMapOvr>
    <a:masterClrMapping/>
  </p:clrMapOvr>
  <p:transition spd="slow">
    <p:sndAc>
      <p:stSnd>
        <p:snd r:embed="rId1" name="breeze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CB674-84A9-44C4-9E3A-4968D9A7705A}" type="datetimeFigureOut">
              <a:rPr lang="en-US" smtClean="0"/>
              <a:t>12/11/2019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84652-FF5B-4048-947A-820396CD19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2300663"/>
      </p:ext>
    </p:extLst>
  </p:cSld>
  <p:clrMapOvr>
    <a:masterClrMapping/>
  </p:clrMapOvr>
  <p:transition spd="slow">
    <p:sndAc>
      <p:stSnd>
        <p:snd r:embed="rId1" name="breeze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CB674-84A9-44C4-9E3A-4968D9A7705A}" type="datetimeFigureOut">
              <a:rPr lang="en-US" smtClean="0"/>
              <a:t>12/11/2019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84652-FF5B-4048-947A-820396CD19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0998729"/>
      </p:ext>
    </p:extLst>
  </p:cSld>
  <p:clrMapOvr>
    <a:masterClrMapping/>
  </p:clrMapOvr>
  <p:transition spd="slow">
    <p:sndAc>
      <p:stSnd>
        <p:snd r:embed="rId1" name="breeze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CB674-84A9-44C4-9E3A-4968D9A7705A}" type="datetimeFigureOut">
              <a:rPr lang="en-US" smtClean="0"/>
              <a:t>12/11/2019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84652-FF5B-4048-947A-820396CD19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161497"/>
      </p:ext>
    </p:extLst>
  </p:cSld>
  <p:clrMapOvr>
    <a:masterClrMapping/>
  </p:clrMapOvr>
  <p:transition spd="slow">
    <p:sndAc>
      <p:stSnd>
        <p:snd r:embed="rId1" name="breeze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CB674-84A9-44C4-9E3A-4968D9A7705A}" type="datetimeFigureOut">
              <a:rPr lang="en-US" smtClean="0"/>
              <a:t>12/11/2019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84652-FF5B-4048-947A-820396CD19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7530995"/>
      </p:ext>
    </p:extLst>
  </p:cSld>
  <p:clrMapOvr>
    <a:masterClrMapping/>
  </p:clrMapOvr>
  <p:transition spd="slow">
    <p:sndAc>
      <p:stSnd>
        <p:snd r:embed="rId1" name="breeze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CB674-84A9-44C4-9E3A-4968D9A7705A}" type="datetimeFigureOut">
              <a:rPr lang="en-US" smtClean="0"/>
              <a:t>12/11/2019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84652-FF5B-4048-947A-820396CD19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2712611"/>
      </p:ext>
    </p:extLst>
  </p:cSld>
  <p:clrMapOvr>
    <a:masterClrMapping/>
  </p:clrMapOvr>
  <p:transition spd="slow">
    <p:sndAc>
      <p:stSnd>
        <p:snd r:embed="rId1" name="breeze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CB674-84A9-44C4-9E3A-4968D9A7705A}" type="datetimeFigureOut">
              <a:rPr lang="en-US" smtClean="0"/>
              <a:t>12/11/2019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84652-FF5B-4048-947A-820396CD19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943741"/>
      </p:ext>
    </p:extLst>
  </p:cSld>
  <p:clrMapOvr>
    <a:masterClrMapping/>
  </p:clrMapOvr>
  <p:transition spd="slow">
    <p:sndAc>
      <p:stSnd>
        <p:snd r:embed="rId1" name="breeze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2CB674-84A9-44C4-9E3A-4968D9A7705A}" type="datetimeFigureOut">
              <a:rPr lang="en-US" smtClean="0"/>
              <a:t>12/11/2019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684652-FF5B-4048-947A-820396CD19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09007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sndAc>
      <p:stSnd>
        <p:snd r:embed="rId13" name="breeze.wav"/>
      </p:stSnd>
    </p:sndAc>
  </p:transition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546" y="167425"/>
            <a:ext cx="11816907" cy="651671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val="30132954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sndAc>
          <p:stSnd>
            <p:snd r:embed="rId2" name="wind.wav"/>
          </p:stSnd>
        </p:sndAc>
      </p:transition>
    </mc:Choice>
    <mc:Fallback>
      <p:transition spd="slow">
        <p:sndAc>
          <p:stSnd>
            <p:snd r:embed="rId2" name="wind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3183" y="186743"/>
            <a:ext cx="11848563" cy="6529589"/>
          </a:xfrm>
          <a:prstGeom prst="rect">
            <a:avLst/>
          </a:prstGeom>
          <a:ln w="228600" cap="sq" cmpd="thickThin">
            <a:solidFill>
              <a:srgbClr val="00206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3828951093"/>
      </p:ext>
    </p:extLst>
  </p:cSld>
  <p:clrMapOvr>
    <a:masterClrMapping/>
  </p:clrMapOvr>
  <p:transition spd="slow">
    <p:sndAc>
      <p:stSnd>
        <p:snd r:embed="rId2" name="breez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821" y="212427"/>
            <a:ext cx="11771290" cy="6478920"/>
          </a:xfrm>
          <a:prstGeom prst="rect">
            <a:avLst/>
          </a:prstGeom>
          <a:ln w="228600" cap="sq" cmpd="thickThin">
            <a:solidFill>
              <a:srgbClr val="00206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1375" y="1068946"/>
            <a:ext cx="3709115" cy="20606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Rectangle 3"/>
          <p:cNvSpPr/>
          <p:nvPr/>
        </p:nvSpPr>
        <p:spPr>
          <a:xfrm>
            <a:off x="6812924" y="3786389"/>
            <a:ext cx="3644721" cy="2047741"/>
          </a:xfrm>
          <a:prstGeom prst="rect">
            <a:avLst/>
          </a:prstGeom>
          <a:solidFill>
            <a:srgbClr val="00206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 smtClean="0">
                <a:solidFill>
                  <a:srgbClr val="FFFF00"/>
                </a:solidFill>
                <a:latin typeface="NikoshBAN" panose="02000000000000000000" pitchFamily="2" charset="0"/>
                <a:cs typeface="NikoshBAN" panose="02000000000000000000" pitchFamily="2" charset="0"/>
              </a:rPr>
              <a:t>Md</a:t>
            </a:r>
            <a:r>
              <a:rPr lang="en-US" sz="2000" dirty="0" smtClean="0">
                <a:solidFill>
                  <a:srgbClr val="FFFF00"/>
                </a:solidFill>
                <a:latin typeface="NikoshBAN" panose="02000000000000000000" pitchFamily="2" charset="0"/>
                <a:cs typeface="NikoshBAN" panose="02000000000000000000" pitchFamily="2" charset="0"/>
              </a:rPr>
              <a:t> </a:t>
            </a:r>
            <a:r>
              <a:rPr lang="en-US" sz="2000" dirty="0" err="1" smtClean="0">
                <a:solidFill>
                  <a:srgbClr val="FFFF00"/>
                </a:solidFill>
                <a:latin typeface="NikoshBAN" panose="02000000000000000000" pitchFamily="2" charset="0"/>
                <a:cs typeface="NikoshBAN" panose="02000000000000000000" pitchFamily="2" charset="0"/>
              </a:rPr>
              <a:t>Abul</a:t>
            </a:r>
            <a:r>
              <a:rPr lang="en-US" sz="2000" dirty="0" smtClean="0">
                <a:solidFill>
                  <a:srgbClr val="FFFF00"/>
                </a:solidFill>
                <a:latin typeface="NikoshBAN" panose="02000000000000000000" pitchFamily="2" charset="0"/>
                <a:cs typeface="NikoshBAN" panose="02000000000000000000" pitchFamily="2" charset="0"/>
              </a:rPr>
              <a:t> </a:t>
            </a:r>
            <a:r>
              <a:rPr lang="en-US" sz="2000" dirty="0" err="1" smtClean="0">
                <a:solidFill>
                  <a:srgbClr val="FFFF00"/>
                </a:solidFill>
                <a:latin typeface="NikoshBAN" panose="02000000000000000000" pitchFamily="2" charset="0"/>
                <a:cs typeface="NikoshBAN" panose="02000000000000000000" pitchFamily="2" charset="0"/>
              </a:rPr>
              <a:t>Kashem</a:t>
            </a:r>
            <a:r>
              <a:rPr lang="en-US" sz="2000" dirty="0" smtClean="0">
                <a:solidFill>
                  <a:srgbClr val="FFFF00"/>
                </a:solidFill>
                <a:latin typeface="NikoshBAN" panose="02000000000000000000" pitchFamily="2" charset="0"/>
                <a:cs typeface="NikoshBAN" panose="02000000000000000000" pitchFamily="2" charset="0"/>
              </a:rPr>
              <a:t> </a:t>
            </a:r>
          </a:p>
          <a:p>
            <a:pPr algn="ctr"/>
            <a:r>
              <a:rPr lang="en-US" sz="2000" dirty="0" smtClean="0">
                <a:solidFill>
                  <a:srgbClr val="FFFF00"/>
                </a:solidFill>
                <a:latin typeface="NikoshBAN" panose="02000000000000000000" pitchFamily="2" charset="0"/>
                <a:cs typeface="NikoshBAN" panose="02000000000000000000" pitchFamily="2" charset="0"/>
              </a:rPr>
              <a:t>Assistant teacher </a:t>
            </a:r>
          </a:p>
          <a:p>
            <a:pPr algn="ctr"/>
            <a:r>
              <a:rPr lang="en-US" sz="2000" dirty="0" err="1" smtClean="0">
                <a:solidFill>
                  <a:srgbClr val="FFFF00"/>
                </a:solidFill>
                <a:latin typeface="NikoshBAN" panose="02000000000000000000" pitchFamily="2" charset="0"/>
                <a:cs typeface="NikoshBAN" panose="02000000000000000000" pitchFamily="2" charset="0"/>
              </a:rPr>
              <a:t>Lakeshor</a:t>
            </a:r>
            <a:r>
              <a:rPr lang="en-US" sz="2000" dirty="0" smtClean="0">
                <a:solidFill>
                  <a:srgbClr val="FFFF00"/>
                </a:solidFill>
                <a:latin typeface="NikoshBAN" panose="02000000000000000000" pitchFamily="2" charset="0"/>
                <a:cs typeface="NikoshBAN" panose="02000000000000000000" pitchFamily="2" charset="0"/>
              </a:rPr>
              <a:t> </a:t>
            </a:r>
            <a:r>
              <a:rPr lang="en-US" sz="2000" dirty="0" err="1" smtClean="0">
                <a:solidFill>
                  <a:srgbClr val="FFFF00"/>
                </a:solidFill>
                <a:latin typeface="NikoshBAN" panose="02000000000000000000" pitchFamily="2" charset="0"/>
                <a:cs typeface="NikoshBAN" panose="02000000000000000000" pitchFamily="2" charset="0"/>
              </a:rPr>
              <a:t>dakhil</a:t>
            </a:r>
            <a:r>
              <a:rPr lang="en-US" sz="2000" dirty="0" smtClean="0">
                <a:solidFill>
                  <a:srgbClr val="FFFF00"/>
                </a:solidFill>
                <a:latin typeface="NikoshBAN" panose="02000000000000000000" pitchFamily="2" charset="0"/>
                <a:cs typeface="NikoshBAN" panose="02000000000000000000" pitchFamily="2" charset="0"/>
              </a:rPr>
              <a:t> madrasa </a:t>
            </a:r>
          </a:p>
          <a:p>
            <a:pPr algn="ctr"/>
            <a:r>
              <a:rPr lang="en-US" sz="2000" dirty="0" err="1" smtClean="0">
                <a:solidFill>
                  <a:srgbClr val="FFFF00"/>
                </a:solidFill>
                <a:latin typeface="NikoshBAN" panose="02000000000000000000" pitchFamily="2" charset="0"/>
                <a:cs typeface="NikoshBAN" panose="02000000000000000000" pitchFamily="2" charset="0"/>
              </a:rPr>
              <a:t>Chatak</a:t>
            </a:r>
            <a:r>
              <a:rPr lang="en-US" sz="2000" dirty="0" smtClean="0">
                <a:solidFill>
                  <a:srgbClr val="FFFF00"/>
                </a:solidFill>
                <a:latin typeface="NikoshBAN" panose="02000000000000000000" pitchFamily="2" charset="0"/>
                <a:cs typeface="NikoshBAN" panose="02000000000000000000" pitchFamily="2" charset="0"/>
              </a:rPr>
              <a:t> </a:t>
            </a:r>
            <a:r>
              <a:rPr lang="en-US" sz="2000" dirty="0" err="1" smtClean="0">
                <a:solidFill>
                  <a:srgbClr val="FFFF00"/>
                </a:solidFill>
                <a:latin typeface="NikoshBAN" panose="02000000000000000000" pitchFamily="2" charset="0"/>
                <a:cs typeface="NikoshBAN" panose="02000000000000000000" pitchFamily="2" charset="0"/>
              </a:rPr>
              <a:t>Sunamgonj</a:t>
            </a:r>
            <a:r>
              <a:rPr lang="en-US" sz="2000" dirty="0" smtClean="0">
                <a:solidFill>
                  <a:srgbClr val="FFFF00"/>
                </a:solidFill>
                <a:latin typeface="NikoshBAN" panose="02000000000000000000" pitchFamily="2" charset="0"/>
                <a:cs typeface="NikoshBAN" panose="02000000000000000000" pitchFamily="2" charset="0"/>
              </a:rPr>
              <a:t> </a:t>
            </a:r>
          </a:p>
          <a:p>
            <a:pPr algn="ctr"/>
            <a:r>
              <a:rPr lang="en-US" sz="2000" dirty="0" smtClean="0">
                <a:solidFill>
                  <a:srgbClr val="FF0000"/>
                </a:solidFill>
                <a:latin typeface="NikoshBAN" panose="02000000000000000000" pitchFamily="2" charset="0"/>
                <a:cs typeface="NikoshBAN" panose="02000000000000000000" pitchFamily="2" charset="0"/>
              </a:rPr>
              <a:t>Mobile</a:t>
            </a:r>
            <a:r>
              <a:rPr lang="en-US" dirty="0" smtClean="0"/>
              <a:t> </a:t>
            </a:r>
            <a:r>
              <a:rPr lang="en-US" sz="2000" dirty="0" smtClean="0">
                <a:solidFill>
                  <a:srgbClr val="FFFF00"/>
                </a:solidFill>
              </a:rPr>
              <a:t>01786498922 </a:t>
            </a:r>
            <a:endParaRPr lang="en-US" sz="20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0216939"/>
      </p:ext>
    </p:extLst>
  </p:cSld>
  <p:clrMapOvr>
    <a:masterClrMapping/>
  </p:clrMapOvr>
  <p:transition spd="slow">
    <p:sndAc>
      <p:stSnd>
        <p:snd r:embed="rId2" name="breez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9" presetID="56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1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2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5" presetID="56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1" presetID="56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7" presetID="56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062" y="880978"/>
            <a:ext cx="11771290" cy="5733050"/>
          </a:xfrm>
          <a:prstGeom prst="rect">
            <a:avLst/>
          </a:prstGeom>
          <a:ln w="228600" cap="sq" cmpd="thickThin">
            <a:solidFill>
              <a:srgbClr val="00206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3" name="Rectangle 2"/>
          <p:cNvSpPr/>
          <p:nvPr/>
        </p:nvSpPr>
        <p:spPr>
          <a:xfrm>
            <a:off x="0" y="0"/>
            <a:ext cx="12192000" cy="669701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>
                <a:solidFill>
                  <a:srgbClr val="FF0000"/>
                </a:solidFill>
                <a:latin typeface="NikoshBAN" panose="02000000000000000000" pitchFamily="2" charset="0"/>
                <a:cs typeface="NikoshBAN" panose="02000000000000000000" pitchFamily="2" charset="0"/>
              </a:rPr>
              <a:t>Look at the picture and say </a:t>
            </a:r>
            <a:endParaRPr lang="en-US" sz="3200" dirty="0">
              <a:solidFill>
                <a:srgbClr val="FF0000"/>
              </a:solidFill>
              <a:latin typeface="NikoshBAN" panose="02000000000000000000" pitchFamily="2" charset="0"/>
              <a:cs typeface="NikoshBAN" panose="020000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62752598"/>
      </p:ext>
    </p:extLst>
  </p:cSld>
  <p:clrMapOvr>
    <a:masterClrMapping/>
  </p:clrMapOvr>
  <p:transition spd="slow">
    <p:sndAc>
      <p:stSnd>
        <p:snd r:embed="rId2" name="breez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546" y="1171228"/>
            <a:ext cx="11874322" cy="5388156"/>
          </a:xfrm>
          <a:prstGeom prst="rect">
            <a:avLst/>
          </a:prstGeom>
          <a:ln w="190500" cap="sq">
            <a:solidFill>
              <a:schemeClr val="accent6">
                <a:lumMod val="75000"/>
              </a:schemeClr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154547" y="0"/>
            <a:ext cx="11874322" cy="1171228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 smtClean="0">
                <a:solidFill>
                  <a:srgbClr val="002060"/>
                </a:solidFill>
                <a:latin typeface="NikoshBAN" panose="02000000000000000000" pitchFamily="2" charset="0"/>
                <a:cs typeface="NikoshBAN" panose="02000000000000000000" pitchFamily="2" charset="0"/>
              </a:rPr>
              <a:t>Let us see the picture </a:t>
            </a:r>
            <a:endParaRPr lang="en-US" sz="3600" dirty="0">
              <a:solidFill>
                <a:srgbClr val="002060"/>
              </a:solidFill>
              <a:latin typeface="NikoshBAN" panose="02000000000000000000" pitchFamily="2" charset="0"/>
              <a:cs typeface="NikoshBAN" panose="020000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7893672"/>
      </p:ext>
    </p:extLst>
  </p:cSld>
  <p:clrMapOvr>
    <a:masterClrMapping/>
  </p:clrMapOvr>
  <p:transition spd="slow">
    <p:sndAc>
      <p:stSnd>
        <p:snd r:embed="rId2" name="breez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8941" y="972178"/>
            <a:ext cx="11758411" cy="5313590"/>
          </a:xfrm>
          <a:prstGeom prst="rect">
            <a:avLst/>
          </a:prstGeom>
          <a:ln w="190500" cap="sq">
            <a:solidFill>
              <a:srgbClr val="C00000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218941" y="154546"/>
            <a:ext cx="11758411" cy="817632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>
                <a:latin typeface="NikoshBAN" panose="02000000000000000000" pitchFamily="2" charset="0"/>
                <a:cs typeface="NikoshBAN" panose="02000000000000000000" pitchFamily="2" charset="0"/>
              </a:rPr>
              <a:t>What did you see in the picture ? </a:t>
            </a:r>
            <a:endParaRPr lang="en-US" sz="3200" dirty="0">
              <a:latin typeface="NikoshBAN" panose="02000000000000000000" pitchFamily="2" charset="0"/>
              <a:cs typeface="NikoshBAN" panose="02000000000000000000" pitchFamily="2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218941" y="6285768"/>
            <a:ext cx="11758411" cy="572232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NikoshBAN" panose="02000000000000000000" pitchFamily="2" charset="0"/>
                <a:cs typeface="NikoshBAN" panose="02000000000000000000" pitchFamily="2" charset="0"/>
              </a:rPr>
              <a:t>The Kangaroo at the zoo </a:t>
            </a:r>
            <a:endParaRPr lang="en-US" sz="2400" dirty="0">
              <a:latin typeface="NikoshBAN" panose="02000000000000000000" pitchFamily="2" charset="0"/>
              <a:cs typeface="NikoshBAN" panose="020000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7719384"/>
      </p:ext>
    </p:extLst>
  </p:cSld>
  <p:clrMapOvr>
    <a:masterClrMapping/>
  </p:clrMapOvr>
  <p:transition spd="slow">
    <p:sndAc>
      <p:stSnd>
        <p:snd r:embed="rId2" name="breez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304" y="777326"/>
            <a:ext cx="11771290" cy="548846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Rounded Rectangle 2"/>
          <p:cNvSpPr/>
          <p:nvPr/>
        </p:nvSpPr>
        <p:spPr>
          <a:xfrm>
            <a:off x="180305" y="90152"/>
            <a:ext cx="11590986" cy="687174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rgbClr val="FFFF00"/>
                </a:solidFill>
                <a:latin typeface="NikoshBAN" panose="02000000000000000000" pitchFamily="2" charset="0"/>
                <a:cs typeface="NikoshBAN" panose="02000000000000000000" pitchFamily="2" charset="0"/>
              </a:rPr>
              <a:t>What did you see in the picture ? </a:t>
            </a:r>
            <a:endParaRPr lang="en-US" sz="2800" dirty="0">
              <a:solidFill>
                <a:srgbClr val="FFFF00"/>
              </a:solidFill>
              <a:latin typeface="NikoshBAN" panose="02000000000000000000" pitchFamily="2" charset="0"/>
              <a:cs typeface="NikoshBAN" panose="02000000000000000000" pitchFamily="2" charset="0"/>
            </a:endParaRPr>
          </a:p>
        </p:txBody>
      </p:sp>
      <p:sp>
        <p:nvSpPr>
          <p:cNvPr id="4" name="Rounded Rectangle 3"/>
          <p:cNvSpPr/>
          <p:nvPr/>
        </p:nvSpPr>
        <p:spPr>
          <a:xfrm>
            <a:off x="669701" y="6265786"/>
            <a:ext cx="11101590" cy="592214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rgbClr val="FF0000"/>
                </a:solidFill>
                <a:latin typeface="NikoshBAN" panose="02000000000000000000" pitchFamily="2" charset="0"/>
                <a:cs typeface="NikoshBAN" panose="02000000000000000000" pitchFamily="2" charset="0"/>
              </a:rPr>
              <a:t>The Elephant is eating banana tree.</a:t>
            </a:r>
            <a:endParaRPr lang="en-US" sz="2800" dirty="0">
              <a:solidFill>
                <a:srgbClr val="FF0000"/>
              </a:solidFill>
              <a:latin typeface="NikoshBAN" panose="02000000000000000000" pitchFamily="2" charset="0"/>
              <a:cs typeface="NikoshBAN" panose="020000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06793404"/>
      </p:ext>
    </p:extLst>
  </p:cSld>
  <p:clrMapOvr>
    <a:masterClrMapping/>
  </p:clrMapOvr>
  <p:transition spd="slow">
    <p:sndAc>
      <p:stSnd>
        <p:snd r:embed="rId2" name="breez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304" y="125043"/>
            <a:ext cx="11822806" cy="6578788"/>
          </a:xfrm>
          <a:prstGeom prst="rect">
            <a:avLst/>
          </a:prstGeom>
          <a:ln w="190500" cap="sq">
            <a:solidFill>
              <a:schemeClr val="accent4">
                <a:lumMod val="75000"/>
              </a:schemeClr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87166" y="3799268"/>
            <a:ext cx="3657600" cy="209449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Rectangle 3"/>
          <p:cNvSpPr/>
          <p:nvPr/>
        </p:nvSpPr>
        <p:spPr>
          <a:xfrm>
            <a:off x="1661375" y="1030310"/>
            <a:ext cx="3683357" cy="2034862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smtClean="0">
                <a:solidFill>
                  <a:srgbClr val="FFFF00"/>
                </a:solidFill>
                <a:latin typeface="NikoshBAN" panose="02000000000000000000" pitchFamily="2" charset="0"/>
                <a:cs typeface="NikoshBAN" panose="02000000000000000000" pitchFamily="2" charset="0"/>
              </a:rPr>
              <a:t>The Kangaroo’s pocket </a:t>
            </a:r>
          </a:p>
          <a:p>
            <a:pPr algn="ctr"/>
            <a:r>
              <a:rPr lang="en-US" sz="2000" dirty="0" smtClean="0">
                <a:solidFill>
                  <a:srgbClr val="FFFF00"/>
                </a:solidFill>
                <a:latin typeface="NikoshBAN" panose="02000000000000000000" pitchFamily="2" charset="0"/>
                <a:cs typeface="NikoshBAN" panose="02000000000000000000" pitchFamily="2" charset="0"/>
              </a:rPr>
              <a:t>Lesson-1-3  </a:t>
            </a:r>
          </a:p>
          <a:p>
            <a:pPr algn="ctr"/>
            <a:r>
              <a:rPr lang="en-US" sz="2000" dirty="0" smtClean="0">
                <a:solidFill>
                  <a:srgbClr val="FFFF00"/>
                </a:solidFill>
                <a:latin typeface="NikoshBAN" panose="02000000000000000000" pitchFamily="2" charset="0"/>
                <a:cs typeface="NikoshBAN" panose="02000000000000000000" pitchFamily="2" charset="0"/>
              </a:rPr>
              <a:t>Unit-29 </a:t>
            </a:r>
          </a:p>
          <a:p>
            <a:pPr algn="ctr"/>
            <a:r>
              <a:rPr lang="en-US" sz="2000" dirty="0" smtClean="0">
                <a:solidFill>
                  <a:srgbClr val="FFFF00"/>
                </a:solidFill>
                <a:latin typeface="NikoshBAN" panose="02000000000000000000" pitchFamily="2" charset="0"/>
                <a:cs typeface="NikoshBAN" panose="02000000000000000000" pitchFamily="2" charset="0"/>
              </a:rPr>
              <a:t>Class-Four </a:t>
            </a:r>
          </a:p>
          <a:p>
            <a:pPr algn="ctr"/>
            <a:r>
              <a:rPr lang="en-US" sz="2000" dirty="0" smtClean="0">
                <a:solidFill>
                  <a:srgbClr val="FFFF00"/>
                </a:solidFill>
                <a:latin typeface="NikoshBAN" panose="02000000000000000000" pitchFamily="2" charset="0"/>
                <a:cs typeface="NikoshBAN" panose="02000000000000000000" pitchFamily="2" charset="0"/>
              </a:rPr>
              <a:t>Time:50 Minute </a:t>
            </a:r>
          </a:p>
          <a:p>
            <a:pPr algn="ctr"/>
            <a:r>
              <a:rPr lang="en-US" sz="2000" dirty="0" smtClean="0">
                <a:solidFill>
                  <a:srgbClr val="002060"/>
                </a:solidFill>
              </a:rPr>
              <a:t>Date: 11/12/2019 </a:t>
            </a:r>
            <a:endParaRPr lang="en-US" sz="20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7663186"/>
      </p:ext>
    </p:extLst>
  </p:cSld>
  <p:clrMapOvr>
    <a:masterClrMapping/>
  </p:clrMapOvr>
  <p:transition spd="slow">
    <p:sndAc>
      <p:stSnd>
        <p:snd r:embed="rId2" name="breez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 tmFilter="0,0; .5, 1; 1, 1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 tmFilter="0,0; .5, 1; 1, 1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 tmFilter="0,0; .5, 1; 1, 1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 tmFilter="0,0; .5, 1; 1, 1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 tmFilter="0,0; .5, 1; 1, 1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p Arrow Callout 1"/>
          <p:cNvSpPr/>
          <p:nvPr/>
        </p:nvSpPr>
        <p:spPr>
          <a:xfrm>
            <a:off x="296214" y="1107583"/>
            <a:ext cx="11745532" cy="5640947"/>
          </a:xfrm>
          <a:prstGeom prst="upArrowCallout">
            <a:avLst>
              <a:gd name="adj1" fmla="val 3082"/>
              <a:gd name="adj2" fmla="val 25000"/>
              <a:gd name="adj3" fmla="val 25000"/>
              <a:gd name="adj4" fmla="val 75000"/>
            </a:avLst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dirty="0" smtClean="0">
                <a:solidFill>
                  <a:srgbClr val="FF0000"/>
                </a:solidFill>
                <a:latin typeface="NikoshBAN" panose="02000000000000000000" pitchFamily="2" charset="0"/>
                <a:cs typeface="NikoshBAN" panose="02000000000000000000" pitchFamily="2" charset="0"/>
              </a:rPr>
              <a:t>The Kangaroo’s pocket </a:t>
            </a:r>
          </a:p>
          <a:p>
            <a:pPr algn="ctr"/>
            <a:r>
              <a:rPr lang="en-US" sz="3200" dirty="0" smtClean="0">
                <a:solidFill>
                  <a:srgbClr val="FFFF00"/>
                </a:solidFill>
                <a:latin typeface="NikoshBAN" panose="02000000000000000000" pitchFamily="2" charset="0"/>
                <a:cs typeface="NikoshBAN" panose="02000000000000000000" pitchFamily="2" charset="0"/>
              </a:rPr>
              <a:t>Today I </a:t>
            </a:r>
            <a:r>
              <a:rPr lang="en-US" sz="3200" dirty="0" err="1" smtClean="0">
                <a:solidFill>
                  <a:srgbClr val="FFFF00"/>
                </a:solidFill>
                <a:latin typeface="NikoshBAN" panose="02000000000000000000" pitchFamily="2" charset="0"/>
                <a:cs typeface="NikoshBAN" panose="02000000000000000000" pitchFamily="2" charset="0"/>
              </a:rPr>
              <a:t>a’m</a:t>
            </a:r>
            <a:r>
              <a:rPr lang="en-US" sz="3200" dirty="0" smtClean="0">
                <a:solidFill>
                  <a:srgbClr val="FFFF00"/>
                </a:solidFill>
                <a:latin typeface="NikoshBAN" panose="02000000000000000000" pitchFamily="2" charset="0"/>
                <a:cs typeface="NikoshBAN" panose="02000000000000000000" pitchFamily="2" charset="0"/>
              </a:rPr>
              <a:t> visiting the zoo, </a:t>
            </a:r>
          </a:p>
          <a:p>
            <a:pPr algn="ctr"/>
            <a:r>
              <a:rPr lang="en-US" sz="3200" dirty="0" smtClean="0">
                <a:solidFill>
                  <a:srgbClr val="FFFF00"/>
                </a:solidFill>
                <a:latin typeface="NikoshBAN" panose="02000000000000000000" pitchFamily="2" charset="0"/>
                <a:cs typeface="NikoshBAN" panose="02000000000000000000" pitchFamily="2" charset="0"/>
              </a:rPr>
              <a:t>I’m looking at a Kangaroo. </a:t>
            </a:r>
          </a:p>
          <a:p>
            <a:pPr algn="ctr"/>
            <a:r>
              <a:rPr lang="en-US" sz="3200" dirty="0" smtClean="0">
                <a:solidFill>
                  <a:srgbClr val="FFFF00"/>
                </a:solidFill>
                <a:latin typeface="NikoshBAN" panose="02000000000000000000" pitchFamily="2" charset="0"/>
                <a:cs typeface="NikoshBAN" panose="02000000000000000000" pitchFamily="2" charset="0"/>
              </a:rPr>
              <a:t>She has a pocket and I can see, </a:t>
            </a:r>
          </a:p>
          <a:p>
            <a:pPr algn="ctr"/>
            <a:r>
              <a:rPr lang="en-US" sz="3200" dirty="0" smtClean="0">
                <a:solidFill>
                  <a:srgbClr val="FFFF00"/>
                </a:solidFill>
                <a:latin typeface="NikoshBAN" panose="02000000000000000000" pitchFamily="2" charset="0"/>
                <a:cs typeface="NikoshBAN" panose="02000000000000000000" pitchFamily="2" charset="0"/>
              </a:rPr>
              <a:t>A baby kangaroo, It’s looking at me.</a:t>
            </a:r>
            <a:endParaRPr lang="en-US" sz="3200" dirty="0">
              <a:solidFill>
                <a:srgbClr val="FFFF00"/>
              </a:solidFill>
              <a:latin typeface="NikoshBAN" panose="02000000000000000000" pitchFamily="2" charset="0"/>
              <a:cs typeface="NikoshBAN" panose="02000000000000000000" pitchFamily="2" charset="0"/>
            </a:endParaRPr>
          </a:p>
        </p:txBody>
      </p:sp>
      <p:sp>
        <p:nvSpPr>
          <p:cNvPr id="3" name="Right Arrow 2"/>
          <p:cNvSpPr/>
          <p:nvPr/>
        </p:nvSpPr>
        <p:spPr>
          <a:xfrm>
            <a:off x="296214" y="0"/>
            <a:ext cx="9169758" cy="1107583"/>
          </a:xfrm>
          <a:prstGeom prst="right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FFFF00"/>
                </a:solidFill>
                <a:latin typeface="NikoshBAN" panose="02000000000000000000" pitchFamily="2" charset="0"/>
                <a:cs typeface="NikoshBAN" panose="02000000000000000000" pitchFamily="2" charset="0"/>
              </a:rPr>
              <a:t>Read loudly </a:t>
            </a:r>
            <a:endParaRPr lang="en-US" sz="2400" dirty="0">
              <a:solidFill>
                <a:srgbClr val="FFFF00"/>
              </a:solidFill>
              <a:latin typeface="NikoshBAN" panose="02000000000000000000" pitchFamily="2" charset="0"/>
              <a:cs typeface="NikoshBAN" panose="020000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7599338"/>
      </p:ext>
    </p:extLst>
  </p:cSld>
  <p:clrMapOvr>
    <a:masterClrMapping/>
  </p:clrMapOvr>
  <p:transition spd="slow">
    <p:sndAc>
      <p:stSnd>
        <p:snd r:embed="rId2" name="breez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9" presetID="56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1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2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5" presetID="56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1" presetID="56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7" presetID="56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062" y="910154"/>
            <a:ext cx="11797048" cy="573305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Rectangle 2"/>
          <p:cNvSpPr/>
          <p:nvPr/>
        </p:nvSpPr>
        <p:spPr>
          <a:xfrm>
            <a:off x="592428" y="0"/>
            <a:ext cx="11062952" cy="910154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 smtClean="0">
                <a:solidFill>
                  <a:schemeClr val="accent2">
                    <a:lumMod val="75000"/>
                  </a:schemeClr>
                </a:solidFill>
                <a:latin typeface="NikoshBAN" panose="02000000000000000000" pitchFamily="2" charset="0"/>
                <a:cs typeface="NikoshBAN" panose="02000000000000000000" pitchFamily="2" charset="0"/>
              </a:rPr>
              <a:t>Let us again see the picture </a:t>
            </a:r>
            <a:endParaRPr lang="en-US" sz="3600" dirty="0">
              <a:solidFill>
                <a:schemeClr val="accent2">
                  <a:lumMod val="75000"/>
                </a:schemeClr>
              </a:solidFill>
              <a:latin typeface="NikoshBAN" panose="02000000000000000000" pitchFamily="2" charset="0"/>
              <a:cs typeface="NikoshBAN" panose="020000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4549319"/>
      </p:ext>
    </p:extLst>
  </p:cSld>
  <p:clrMapOvr>
    <a:masterClrMapping/>
  </p:clrMapOvr>
  <p:transition spd="slow">
    <p:sndAc>
      <p:stSnd>
        <p:snd r:embed="rId2" name="breez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28845" y="198884"/>
            <a:ext cx="3391035" cy="2825863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ight Arrow Callout 2"/>
          <p:cNvSpPr/>
          <p:nvPr/>
        </p:nvSpPr>
        <p:spPr>
          <a:xfrm>
            <a:off x="837126" y="1006508"/>
            <a:ext cx="7701566" cy="1210614"/>
          </a:xfrm>
          <a:prstGeom prst="rightArrowCallou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dirty="0" smtClean="0">
                <a:solidFill>
                  <a:schemeClr val="tx2">
                    <a:lumMod val="75000"/>
                  </a:schemeClr>
                </a:solidFill>
                <a:latin typeface="NikoshBAN" panose="02000000000000000000" pitchFamily="2" charset="0"/>
                <a:cs typeface="NikoshBAN" panose="02000000000000000000" pitchFamily="2" charset="0"/>
              </a:rPr>
              <a:t>Group work </a:t>
            </a:r>
            <a:endParaRPr lang="en-US" sz="4400" dirty="0">
              <a:solidFill>
                <a:schemeClr val="tx2">
                  <a:lumMod val="75000"/>
                </a:schemeClr>
              </a:solidFill>
              <a:latin typeface="NikoshBAN" panose="02000000000000000000" pitchFamily="2" charset="0"/>
              <a:cs typeface="NikoshBAN" panose="02000000000000000000" pitchFamily="2" charset="0"/>
            </a:endParaRPr>
          </a:p>
        </p:txBody>
      </p:sp>
      <p:sp>
        <p:nvSpPr>
          <p:cNvPr id="4" name="Up Arrow Callout 3"/>
          <p:cNvSpPr/>
          <p:nvPr/>
        </p:nvSpPr>
        <p:spPr>
          <a:xfrm>
            <a:off x="154546" y="3181082"/>
            <a:ext cx="11865334" cy="3554569"/>
          </a:xfrm>
          <a:prstGeom prst="upArrowCallou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dirty="0" smtClean="0">
                <a:solidFill>
                  <a:srgbClr val="FF0000"/>
                </a:solidFill>
                <a:latin typeface="NikoshBAN" panose="02000000000000000000" pitchFamily="2" charset="0"/>
                <a:cs typeface="NikoshBAN" panose="02000000000000000000" pitchFamily="2" charset="0"/>
              </a:rPr>
              <a:t>Where else can you see a pocket ? Make a list .</a:t>
            </a:r>
            <a:endParaRPr lang="en-US" sz="4000" dirty="0">
              <a:solidFill>
                <a:srgbClr val="FF0000"/>
              </a:solidFill>
              <a:latin typeface="NikoshBAN" panose="02000000000000000000" pitchFamily="2" charset="0"/>
              <a:cs typeface="NikoshBAN" panose="020000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47674296"/>
      </p:ext>
    </p:extLst>
  </p:cSld>
  <p:clrMapOvr>
    <a:masterClrMapping/>
  </p:clrMapOvr>
  <p:transition spd="slow">
    <p:sndAc>
      <p:stSnd>
        <p:snd r:embed="rId2" name="breez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1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061" y="1137933"/>
            <a:ext cx="9981127" cy="5589431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3" name="Rectangle 2"/>
          <p:cNvSpPr/>
          <p:nvPr/>
        </p:nvSpPr>
        <p:spPr>
          <a:xfrm>
            <a:off x="206061" y="115910"/>
            <a:ext cx="10097038" cy="837127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dirty="0" smtClean="0">
                <a:solidFill>
                  <a:srgbClr val="FFFF00"/>
                </a:solidFill>
                <a:latin typeface="NikoshBAN" panose="02000000000000000000" pitchFamily="2" charset="0"/>
                <a:cs typeface="NikoshBAN" panose="02000000000000000000" pitchFamily="2" charset="0"/>
              </a:rPr>
              <a:t>Let us see the picture </a:t>
            </a:r>
            <a:endParaRPr lang="en-US" sz="4000" dirty="0">
              <a:solidFill>
                <a:srgbClr val="FFFF00"/>
              </a:solidFill>
              <a:latin typeface="NikoshBAN" panose="02000000000000000000" pitchFamily="2" charset="0"/>
              <a:cs typeface="NikoshBAN" panose="020000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76228352"/>
      </p:ext>
    </p:extLst>
  </p:cSld>
  <p:clrMapOvr>
    <a:masterClrMapping/>
  </p:clrMapOvr>
  <p:transition spd="slow">
    <p:sndAc>
      <p:stSnd>
        <p:snd r:embed="rId2" name="breez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15966" y="206062"/>
            <a:ext cx="3361385" cy="3407639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ight Arrow 2"/>
          <p:cNvSpPr/>
          <p:nvPr/>
        </p:nvSpPr>
        <p:spPr>
          <a:xfrm>
            <a:off x="734096" y="682580"/>
            <a:ext cx="7637172" cy="2627290"/>
          </a:xfrm>
          <a:prstGeom prst="rightArrow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dirty="0" smtClean="0">
                <a:solidFill>
                  <a:srgbClr val="002060"/>
                </a:solidFill>
                <a:latin typeface="NikoshBAN" panose="02000000000000000000" pitchFamily="2" charset="0"/>
                <a:cs typeface="NikoshBAN" panose="02000000000000000000" pitchFamily="2" charset="0"/>
              </a:rPr>
              <a:t>Evaluation </a:t>
            </a:r>
            <a:endParaRPr lang="en-US" sz="4800" dirty="0">
              <a:solidFill>
                <a:srgbClr val="002060"/>
              </a:solidFill>
              <a:latin typeface="NikoshBAN" panose="02000000000000000000" pitchFamily="2" charset="0"/>
              <a:cs typeface="NikoshBAN" panose="02000000000000000000" pitchFamily="2" charset="0"/>
            </a:endParaRPr>
          </a:p>
        </p:txBody>
      </p:sp>
      <p:sp>
        <p:nvSpPr>
          <p:cNvPr id="4" name="Horizontal Scroll 3"/>
          <p:cNvSpPr/>
          <p:nvPr/>
        </p:nvSpPr>
        <p:spPr>
          <a:xfrm>
            <a:off x="734096" y="3721995"/>
            <a:ext cx="11243255" cy="3000778"/>
          </a:xfrm>
          <a:prstGeom prst="horizontalScroll">
            <a:avLst/>
          </a:prstGeom>
          <a:solidFill>
            <a:schemeClr val="accent5">
              <a:lumMod val="75000"/>
            </a:scheme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400" dirty="0" smtClean="0">
                <a:solidFill>
                  <a:srgbClr val="FFFF00"/>
                </a:solidFill>
                <a:latin typeface="NikoshBAN" panose="02000000000000000000" pitchFamily="2" charset="0"/>
                <a:cs typeface="NikoshBAN" panose="02000000000000000000" pitchFamily="2" charset="0"/>
              </a:rPr>
              <a:t>1.What is your </a:t>
            </a:r>
            <a:r>
              <a:rPr lang="en-US" sz="4400" dirty="0" err="1" smtClean="0">
                <a:solidFill>
                  <a:srgbClr val="FFFF00"/>
                </a:solidFill>
                <a:latin typeface="NikoshBAN" panose="02000000000000000000" pitchFamily="2" charset="0"/>
                <a:cs typeface="NikoshBAN" panose="02000000000000000000" pitchFamily="2" charset="0"/>
              </a:rPr>
              <a:t>favourite</a:t>
            </a:r>
            <a:r>
              <a:rPr lang="en-US" sz="4400" dirty="0" smtClean="0">
                <a:solidFill>
                  <a:srgbClr val="FFFF00"/>
                </a:solidFill>
                <a:latin typeface="NikoshBAN" panose="02000000000000000000" pitchFamily="2" charset="0"/>
                <a:cs typeface="NikoshBAN" panose="02000000000000000000" pitchFamily="2" charset="0"/>
              </a:rPr>
              <a:t> animal ? </a:t>
            </a:r>
          </a:p>
          <a:p>
            <a:r>
              <a:rPr lang="en-US" sz="4400" dirty="0" smtClean="0">
                <a:solidFill>
                  <a:srgbClr val="FFFF00"/>
                </a:solidFill>
                <a:latin typeface="NikoshBAN" panose="02000000000000000000" pitchFamily="2" charset="0"/>
                <a:cs typeface="NikoshBAN" panose="02000000000000000000" pitchFamily="2" charset="0"/>
              </a:rPr>
              <a:t>2.What </a:t>
            </a:r>
            <a:r>
              <a:rPr lang="en-US" sz="4400" dirty="0" err="1" smtClean="0">
                <a:solidFill>
                  <a:srgbClr val="FFFF00"/>
                </a:solidFill>
                <a:latin typeface="NikoshBAN" panose="02000000000000000000" pitchFamily="2" charset="0"/>
                <a:cs typeface="NikoshBAN" panose="02000000000000000000" pitchFamily="2" charset="0"/>
              </a:rPr>
              <a:t>colour</a:t>
            </a:r>
            <a:r>
              <a:rPr lang="en-US" sz="4400" dirty="0" smtClean="0">
                <a:solidFill>
                  <a:srgbClr val="FFFF00"/>
                </a:solidFill>
                <a:latin typeface="NikoshBAN" panose="02000000000000000000" pitchFamily="2" charset="0"/>
                <a:cs typeface="NikoshBAN" panose="02000000000000000000" pitchFamily="2" charset="0"/>
              </a:rPr>
              <a:t> is it ? </a:t>
            </a:r>
          </a:p>
          <a:p>
            <a:r>
              <a:rPr lang="en-US" sz="4400" dirty="0" smtClean="0">
                <a:solidFill>
                  <a:srgbClr val="FFFF00"/>
                </a:solidFill>
                <a:latin typeface="NikoshBAN" panose="02000000000000000000" pitchFamily="2" charset="0"/>
                <a:cs typeface="NikoshBAN" panose="02000000000000000000" pitchFamily="2" charset="0"/>
              </a:rPr>
              <a:t>3.What size is it ? </a:t>
            </a:r>
            <a:endParaRPr lang="en-US" sz="4400" dirty="0">
              <a:solidFill>
                <a:srgbClr val="FFFF00"/>
              </a:solidFill>
              <a:latin typeface="NikoshBAN" panose="02000000000000000000" pitchFamily="2" charset="0"/>
              <a:cs typeface="NikoshBAN" panose="020000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2652490"/>
      </p:ext>
    </p:extLst>
  </p:cSld>
  <p:clrMapOvr>
    <a:masterClrMapping/>
  </p:clrMapOvr>
  <p:transition spd="slow">
    <p:sndAc>
      <p:stSnd>
        <p:snd r:embed="rId2" name="breez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28090" y="428290"/>
            <a:ext cx="2866756" cy="252412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Right Arrow Callout 2"/>
          <p:cNvSpPr/>
          <p:nvPr/>
        </p:nvSpPr>
        <p:spPr>
          <a:xfrm>
            <a:off x="759854" y="965915"/>
            <a:ext cx="7585656" cy="1275009"/>
          </a:xfrm>
          <a:prstGeom prst="rightArrowCallou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dirty="0" smtClean="0">
                <a:solidFill>
                  <a:srgbClr val="C00000"/>
                </a:solidFill>
                <a:latin typeface="NikoshBAN" panose="02000000000000000000" pitchFamily="2" charset="0"/>
                <a:cs typeface="NikoshBAN" panose="02000000000000000000" pitchFamily="2" charset="0"/>
              </a:rPr>
              <a:t>Home work </a:t>
            </a:r>
            <a:endParaRPr lang="en-US" sz="4400" dirty="0">
              <a:solidFill>
                <a:srgbClr val="C00000"/>
              </a:solidFill>
              <a:latin typeface="NikoshBAN" panose="02000000000000000000" pitchFamily="2" charset="0"/>
              <a:cs typeface="NikoshBAN" panose="02000000000000000000" pitchFamily="2" charset="0"/>
            </a:endParaRPr>
          </a:p>
        </p:txBody>
      </p:sp>
      <p:sp>
        <p:nvSpPr>
          <p:cNvPr id="4" name="Plaque 3"/>
          <p:cNvSpPr/>
          <p:nvPr/>
        </p:nvSpPr>
        <p:spPr>
          <a:xfrm>
            <a:off x="1210614" y="3773510"/>
            <a:ext cx="10264462" cy="2871989"/>
          </a:xfrm>
          <a:prstGeom prst="plaqu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dirty="0" smtClean="0">
                <a:solidFill>
                  <a:srgbClr val="002060"/>
                </a:solidFill>
                <a:latin typeface="NikoshBAN" panose="02000000000000000000" pitchFamily="2" charset="0"/>
                <a:cs typeface="NikoshBAN" panose="02000000000000000000" pitchFamily="2" charset="0"/>
              </a:rPr>
              <a:t>Write a paragraph about your </a:t>
            </a:r>
            <a:r>
              <a:rPr lang="en-US" sz="4800" dirty="0" err="1" smtClean="0">
                <a:solidFill>
                  <a:srgbClr val="002060"/>
                </a:solidFill>
                <a:latin typeface="NikoshBAN" panose="02000000000000000000" pitchFamily="2" charset="0"/>
                <a:cs typeface="NikoshBAN" panose="02000000000000000000" pitchFamily="2" charset="0"/>
              </a:rPr>
              <a:t>favourite</a:t>
            </a:r>
            <a:r>
              <a:rPr lang="en-US" sz="4800" dirty="0" smtClean="0">
                <a:solidFill>
                  <a:srgbClr val="002060"/>
                </a:solidFill>
                <a:latin typeface="NikoshBAN" panose="02000000000000000000" pitchFamily="2" charset="0"/>
                <a:cs typeface="NikoshBAN" panose="02000000000000000000" pitchFamily="2" charset="0"/>
              </a:rPr>
              <a:t> animal in your exercise book .</a:t>
            </a:r>
            <a:endParaRPr lang="en-US" sz="4800" dirty="0">
              <a:solidFill>
                <a:srgbClr val="002060"/>
              </a:solidFill>
              <a:latin typeface="NikoshBAN" panose="02000000000000000000" pitchFamily="2" charset="0"/>
              <a:cs typeface="NikoshBAN" panose="020000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8657846"/>
      </p:ext>
    </p:extLst>
  </p:cSld>
  <p:clrMapOvr>
    <a:masterClrMapping/>
  </p:clrMapOvr>
  <p:transition spd="slow">
    <p:sndAc>
      <p:stSnd>
        <p:snd r:embed="rId2" name="breez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2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3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9094" y="180303"/>
            <a:ext cx="11539470" cy="6439437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chemeClr val="accent5">
                <a:lumMod val="75000"/>
              </a:schemeClr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2931747904"/>
      </p:ext>
    </p:extLst>
  </p:cSld>
  <p:clrMapOvr>
    <a:masterClrMapping/>
  </p:clrMapOvr>
  <p:transition spd="slow">
    <p:sndAc>
      <p:stSnd>
        <p:snd r:embed="rId2" name="breez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93</TotalTime>
  <Words>154</Words>
  <Application>Microsoft Office PowerPoint</Application>
  <PresentationFormat>Widescreen</PresentationFormat>
  <Paragraphs>33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Calibri</vt:lpstr>
      <vt:lpstr>Calibri Light</vt:lpstr>
      <vt:lpstr>NikoshBAN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DOEL</dc:creator>
  <cp:lastModifiedBy>DOEL</cp:lastModifiedBy>
  <cp:revision>11</cp:revision>
  <dcterms:created xsi:type="dcterms:W3CDTF">2019-12-10T15:21:31Z</dcterms:created>
  <dcterms:modified xsi:type="dcterms:W3CDTF">2019-12-11T10:33:26Z</dcterms:modified>
</cp:coreProperties>
</file>