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68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41" d="100"/>
          <a:sy n="41" d="100"/>
        </p:scale>
        <p:origin x="52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2D474-A76B-4A3D-9269-9AEC9770CB06}" type="datetimeFigureOut">
              <a:rPr lang="en-US" smtClean="0"/>
              <a:t>11-Dec-19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B8104-73D3-4361-AF74-17BF2C095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720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2D474-A76B-4A3D-9269-9AEC9770CB06}" type="datetimeFigureOut">
              <a:rPr lang="en-US" smtClean="0"/>
              <a:t>11-Dec-19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B8104-73D3-4361-AF74-17BF2C095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675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2D474-A76B-4A3D-9269-9AEC9770CB06}" type="datetimeFigureOut">
              <a:rPr lang="en-US" smtClean="0"/>
              <a:t>11-Dec-19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B8104-73D3-4361-AF74-17BF2C095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423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2D474-A76B-4A3D-9269-9AEC9770CB06}" type="datetimeFigureOut">
              <a:rPr lang="en-US" smtClean="0"/>
              <a:t>11-Dec-19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B8104-73D3-4361-AF74-17BF2C0959CD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763195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2D474-A76B-4A3D-9269-9AEC9770CB06}" type="datetimeFigureOut">
              <a:rPr lang="en-US" smtClean="0"/>
              <a:t>11-Dec-19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B8104-73D3-4361-AF74-17BF2C095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6678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2D474-A76B-4A3D-9269-9AEC9770CB06}" type="datetimeFigureOut">
              <a:rPr lang="en-US" smtClean="0"/>
              <a:t>11-Dec-19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B8104-73D3-4361-AF74-17BF2C095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5533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2D474-A76B-4A3D-9269-9AEC9770CB06}" type="datetimeFigureOut">
              <a:rPr lang="en-US" smtClean="0"/>
              <a:t>11-Dec-19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B8104-73D3-4361-AF74-17BF2C095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4567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2D474-A76B-4A3D-9269-9AEC9770CB06}" type="datetimeFigureOut">
              <a:rPr lang="en-US" smtClean="0"/>
              <a:t>11-Dec-19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B8104-73D3-4361-AF74-17BF2C095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46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2D474-A76B-4A3D-9269-9AEC9770CB06}" type="datetimeFigureOut">
              <a:rPr lang="en-US" smtClean="0"/>
              <a:t>11-Dec-19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B8104-73D3-4361-AF74-17BF2C095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61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2D474-A76B-4A3D-9269-9AEC9770CB06}" type="datetimeFigureOut">
              <a:rPr lang="en-US" smtClean="0"/>
              <a:t>11-Dec-19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B8104-73D3-4361-AF74-17BF2C095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739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2D474-A76B-4A3D-9269-9AEC9770CB06}" type="datetimeFigureOut">
              <a:rPr lang="en-US" smtClean="0"/>
              <a:t>11-Dec-19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B8104-73D3-4361-AF74-17BF2C095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179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2D474-A76B-4A3D-9269-9AEC9770CB06}" type="datetimeFigureOut">
              <a:rPr lang="en-US" smtClean="0"/>
              <a:t>11-Dec-19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B8104-73D3-4361-AF74-17BF2C095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38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2D474-A76B-4A3D-9269-9AEC9770CB06}" type="datetimeFigureOut">
              <a:rPr lang="en-US" smtClean="0"/>
              <a:t>11-Dec-19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B8104-73D3-4361-AF74-17BF2C095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291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2D474-A76B-4A3D-9269-9AEC9770CB06}" type="datetimeFigureOut">
              <a:rPr lang="en-US" smtClean="0"/>
              <a:t>11-Dec-19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B8104-73D3-4361-AF74-17BF2C095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321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2D474-A76B-4A3D-9269-9AEC9770CB06}" type="datetimeFigureOut">
              <a:rPr lang="en-US" smtClean="0"/>
              <a:t>11-Dec-19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B8104-73D3-4361-AF74-17BF2C095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683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2D474-A76B-4A3D-9269-9AEC9770CB06}" type="datetimeFigureOut">
              <a:rPr lang="en-US" smtClean="0"/>
              <a:t>11-Dec-19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B8104-73D3-4361-AF74-17BF2C095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768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2D474-A76B-4A3D-9269-9AEC9770CB06}" type="datetimeFigureOut">
              <a:rPr lang="en-US" smtClean="0"/>
              <a:t>11-Dec-19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B8104-73D3-4361-AF74-17BF2C095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751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2E2D474-A76B-4A3D-9269-9AEC9770CB06}" type="datetimeFigureOut">
              <a:rPr lang="en-US" smtClean="0"/>
              <a:t>11-Dec-19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59B8104-73D3-4361-AF74-17BF2C095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495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262" y="933450"/>
            <a:ext cx="5462953" cy="49280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22276" y="1664677"/>
            <a:ext cx="1992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2821496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1055077"/>
            <a:ext cx="4525108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Ans. To the Q. No.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41231" y="2696308"/>
            <a:ext cx="7549661" cy="286232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marL="742950" indent="-742950">
              <a:buAutoNum type="alphaLcPeriod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Fisherman-4. who man catches fish.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So much-5. a lot of.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Fun-1. enjoyment.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d.History-2. events of the past time.</a:t>
            </a: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e.Chapila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- 3. a thin white fish.</a:t>
            </a:r>
          </a:p>
        </p:txBody>
      </p:sp>
    </p:spTree>
    <p:extLst>
      <p:ext uri="{BB962C8B-B14F-4D97-AF65-F5344CB8AC3E}">
        <p14:creationId xmlns:p14="http://schemas.microsoft.com/office/powerpoint/2010/main" val="255751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4739" y="656492"/>
            <a:ext cx="9941169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1.Fill in the blanks with the best words from the box.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84739" y="1662224"/>
            <a:ext cx="8956431" cy="120032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Favourite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opposite, uncle, delicious, fish, relatives, cousins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84739" y="3432969"/>
            <a:ext cx="7010400" cy="286232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marL="742950" indent="-742950">
              <a:buAutoNum type="alphaLcPeriod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Alvi’s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 is a fisherman.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He caught a lot of ______ 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Alvi”s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____ fish is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Chapila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It is very ______ 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Alvi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talked with her _______ .</a:t>
            </a:r>
          </a:p>
        </p:txBody>
      </p:sp>
    </p:spTree>
    <p:extLst>
      <p:ext uri="{BB962C8B-B14F-4D97-AF65-F5344CB8AC3E}">
        <p14:creationId xmlns:p14="http://schemas.microsoft.com/office/powerpoint/2010/main" val="94913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44615" y="1969477"/>
            <a:ext cx="6916616" cy="34163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marL="742950" indent="-742950">
              <a:buAutoNum type="alphaLcPeriod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Alvi’s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uncle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fisherman.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He caught a lot of </a:t>
            </a:r>
            <a:r>
              <a:rPr 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fish.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Alvi’s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favourite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fish is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Chapila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It is very </a:t>
            </a:r>
            <a:r>
              <a:rPr 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delicious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Alvi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talked with her </a:t>
            </a:r>
            <a:r>
              <a:rPr 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relatives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01108" y="820615"/>
            <a:ext cx="4407877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Ans. To the Q. No. 1</a:t>
            </a:r>
          </a:p>
        </p:txBody>
      </p:sp>
    </p:spTree>
    <p:extLst>
      <p:ext uri="{BB962C8B-B14F-4D97-AF65-F5344CB8AC3E}">
        <p14:creationId xmlns:p14="http://schemas.microsoft.com/office/powerpoint/2010/main" val="158817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8123" y="750277"/>
            <a:ext cx="9214339" cy="507831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Write ‘ True’ for the correct information and “ False” for the incorrect information.</a:t>
            </a:r>
          </a:p>
          <a:p>
            <a:pPr marL="742950" indent="-742950">
              <a:buAutoNum type="alphaLcPeriod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Alvi’s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family is from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Chilmari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Kurigram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Alvi’s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uncle is a farmer.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His grandmother told stories about their family and the history of Bangladesh.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Alvi’s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favourite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fish is catfish.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 It was a very special trip.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Alvi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talked to his grandfather.</a:t>
            </a:r>
          </a:p>
        </p:txBody>
      </p:sp>
    </p:spTree>
    <p:extLst>
      <p:ext uri="{BB962C8B-B14F-4D97-AF65-F5344CB8AC3E}">
        <p14:creationId xmlns:p14="http://schemas.microsoft.com/office/powerpoint/2010/main" val="115998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83878" y="820615"/>
            <a:ext cx="4618892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Ans. To the Q No. - 2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22585" y="2485292"/>
            <a:ext cx="4243753" cy="34163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marL="742950" indent="-742950">
              <a:buAutoNum type="alphaLcPeriod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False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True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False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 True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F. False</a:t>
            </a:r>
          </a:p>
        </p:txBody>
      </p:sp>
    </p:spTree>
    <p:extLst>
      <p:ext uri="{BB962C8B-B14F-4D97-AF65-F5344CB8AC3E}">
        <p14:creationId xmlns:p14="http://schemas.microsoft.com/office/powerpoint/2010/main" val="3583351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4061" y="984739"/>
            <a:ext cx="8862648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Answer the following questions in sentence.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31632" y="2227385"/>
            <a:ext cx="7033846" cy="34163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marL="742950" indent="-742950">
              <a:buAutoNum type="alphaLcPeriod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does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Alvi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live?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Where did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Alvi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go ?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Who did he see there?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Who did he go with?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 What did he do there?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f. What was special about this trip?</a:t>
            </a:r>
          </a:p>
        </p:txBody>
      </p:sp>
    </p:spTree>
    <p:extLst>
      <p:ext uri="{BB962C8B-B14F-4D97-AF65-F5344CB8AC3E}">
        <p14:creationId xmlns:p14="http://schemas.microsoft.com/office/powerpoint/2010/main" val="2848234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555" y="187569"/>
            <a:ext cx="4876800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 to the Q No. 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00555" y="1357656"/>
            <a:ext cx="9331568" cy="507831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marL="742950" indent="-742950">
              <a:buAutoNum type="alphaLcPeriod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Alvi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lives in Dhaka.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Alvi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went to visit his grandmother in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Chilmari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He saw his grandmother, uncle and cousins there.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He went with his sister.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 He had so much fun there.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f. It was a special trip because they talked with their relatives and learned about their family and their country.</a:t>
            </a:r>
          </a:p>
        </p:txBody>
      </p:sp>
    </p:spTree>
    <p:extLst>
      <p:ext uri="{BB962C8B-B14F-4D97-AF65-F5344CB8AC3E}">
        <p14:creationId xmlns:p14="http://schemas.microsoft.com/office/powerpoint/2010/main" val="3989499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: 8 Points 2"/>
          <p:cNvSpPr/>
          <p:nvPr/>
        </p:nvSpPr>
        <p:spPr>
          <a:xfrm>
            <a:off x="3094892" y="199292"/>
            <a:ext cx="6213231" cy="280181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Creativity work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53662" y="3634154"/>
            <a:ext cx="8651630" cy="120032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Write a short composition about “Your trip”.</a:t>
            </a:r>
          </a:p>
        </p:txBody>
      </p:sp>
    </p:spTree>
    <p:extLst>
      <p:ext uri="{BB962C8B-B14F-4D97-AF65-F5344CB8AC3E}">
        <p14:creationId xmlns:p14="http://schemas.microsoft.com/office/powerpoint/2010/main" val="332726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079" y="1237151"/>
            <a:ext cx="4607536" cy="31238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50524" y="2475902"/>
            <a:ext cx="2086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Good-bye</a:t>
            </a:r>
          </a:p>
        </p:txBody>
      </p:sp>
    </p:spTree>
    <p:extLst>
      <p:ext uri="{BB962C8B-B14F-4D97-AF65-F5344CB8AC3E}">
        <p14:creationId xmlns:p14="http://schemas.microsoft.com/office/powerpoint/2010/main" val="287698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5291" y="1125415"/>
            <a:ext cx="7690339" cy="230832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Sajal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Kanti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Paul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</a:t>
            </a: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Olipur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Govt. Primary School</a:t>
            </a: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Hajigonj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Chandpur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628184" y="961295"/>
            <a:ext cx="1383325" cy="171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306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unched Tape 2"/>
          <p:cNvSpPr/>
          <p:nvPr/>
        </p:nvSpPr>
        <p:spPr>
          <a:xfrm>
            <a:off x="2485292" y="304799"/>
            <a:ext cx="7315201" cy="4994031"/>
          </a:xfrm>
          <a:prstGeom prst="flowChartPunchedTap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 Introducing</a:t>
            </a:r>
          </a:p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Class: Four</a:t>
            </a:r>
          </a:p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Subject: English</a:t>
            </a:r>
          </a:p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Unit: 35</a:t>
            </a:r>
          </a:p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Lesson’s Name: My trip</a:t>
            </a:r>
          </a:p>
        </p:txBody>
      </p:sp>
    </p:spTree>
    <p:extLst>
      <p:ext uri="{BB962C8B-B14F-4D97-AF65-F5344CB8AC3E}">
        <p14:creationId xmlns:p14="http://schemas.microsoft.com/office/powerpoint/2010/main" val="743477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27938" y="1336431"/>
            <a:ext cx="3938954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Warm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up Activities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6662374"/>
              </p:ext>
            </p:extLst>
          </p:nvPr>
        </p:nvGraphicFramePr>
        <p:xfrm>
          <a:off x="5138738" y="3208338"/>
          <a:ext cx="1914525" cy="402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" name="Packager Shell Object" showAsIcon="1" r:id="rId4" imgW="1913760" imgH="437760" progId="Package">
                  <p:embed/>
                </p:oleObj>
              </mc:Choice>
              <mc:Fallback>
                <p:oleObj name="Packager Shell Object" showAsIcon="1" r:id="rId4" imgW="191376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38738" y="3208338"/>
                        <a:ext cx="1914525" cy="4023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79952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538" y="2373923"/>
            <a:ext cx="6963508" cy="34231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37846" y="1312984"/>
            <a:ext cx="10128739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 and say what is the picture about?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8462" y="351692"/>
            <a:ext cx="4243754" cy="6463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Lesson’s Declaration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89538" y="6186661"/>
            <a:ext cx="2180492" cy="64633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trip</a:t>
            </a:r>
          </a:p>
        </p:txBody>
      </p:sp>
    </p:spTree>
    <p:extLst>
      <p:ext uri="{BB962C8B-B14F-4D97-AF65-F5344CB8AC3E}">
        <p14:creationId xmlns:p14="http://schemas.microsoft.com/office/powerpoint/2010/main" val="2782128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0215" y="515815"/>
            <a:ext cx="6142893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Finding new words meaning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30215" y="1664677"/>
            <a:ext cx="2719754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Trip-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ভ্রমণ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7447" y="2907323"/>
            <a:ext cx="3446584" cy="6463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History-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ইতিহাস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7447" y="4126523"/>
            <a:ext cx="2180492" cy="64633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Fish-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মাছ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7447" y="5533292"/>
            <a:ext cx="2602522" cy="64633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White-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সাদা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80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: 14 Points 2"/>
          <p:cNvSpPr/>
          <p:nvPr/>
        </p:nvSpPr>
        <p:spPr>
          <a:xfrm>
            <a:off x="1477108" y="445477"/>
            <a:ext cx="9026769" cy="234461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Teacher’s Reading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738" y="2790093"/>
            <a:ext cx="6611816" cy="335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854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2123" y="750277"/>
            <a:ext cx="3962400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Student’s Reading</a:t>
            </a:r>
          </a:p>
        </p:txBody>
      </p:sp>
    </p:spTree>
    <p:extLst>
      <p:ext uri="{BB962C8B-B14F-4D97-AF65-F5344CB8AC3E}">
        <p14:creationId xmlns:p14="http://schemas.microsoft.com/office/powerpoint/2010/main" val="3677138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8186" y="539262"/>
            <a:ext cx="10386646" cy="120032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Match the words in column A with their meaning in column B.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8610691"/>
              </p:ext>
            </p:extLst>
          </p:nvPr>
        </p:nvGraphicFramePr>
        <p:xfrm>
          <a:off x="1008186" y="2203938"/>
          <a:ext cx="10302630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51315">
                  <a:extLst>
                    <a:ext uri="{9D8B030D-6E8A-4147-A177-3AD203B41FA5}">
                      <a16:colId xmlns:a16="http://schemas.microsoft.com/office/drawing/2014/main" val="636090996"/>
                    </a:ext>
                  </a:extLst>
                </a:gridCol>
                <a:gridCol w="5151315">
                  <a:extLst>
                    <a:ext uri="{9D8B030D-6E8A-4147-A177-3AD203B41FA5}">
                      <a16:colId xmlns:a16="http://schemas.microsoft.com/office/drawing/2014/main" val="4290129792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pPr marL="742950" indent="-742950">
                        <a:buAutoNum type="alphaLcPeriod"/>
                      </a:pP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Fisherman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42950" indent="-742950">
                        <a:buAutoNum type="arabicPeriod"/>
                      </a:pP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Enjoyment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0450031"/>
                  </a:ext>
                </a:extLst>
              </a:tr>
              <a:tr h="413006"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So much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events of the past time.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0425788"/>
                  </a:ext>
                </a:extLst>
              </a:tr>
              <a:tr h="413006"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Fun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A thin, white fish.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1403010"/>
                  </a:ext>
                </a:extLst>
              </a:tr>
              <a:tr h="413006"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d.</a:t>
                      </a:r>
                      <a:r>
                        <a:rPr lang="en-US" sz="3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History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A</a:t>
                      </a:r>
                      <a:r>
                        <a:rPr lang="en-US" sz="3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man who catches fish.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1314059"/>
                  </a:ext>
                </a:extLst>
              </a:tr>
              <a:tr h="413006"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e.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Chapila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A lot of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6205818"/>
                  </a:ext>
                </a:extLst>
              </a:tr>
              <a:tr h="413006">
                <a:tc>
                  <a:txBody>
                    <a:bodyPr/>
                    <a:lstStyle/>
                    <a:p>
                      <a:endParaRPr lang="en-US" sz="3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Tiny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7112151"/>
                  </a:ext>
                </a:extLst>
              </a:tr>
              <a:tr h="413006">
                <a:tc>
                  <a:txBody>
                    <a:bodyPr/>
                    <a:lstStyle/>
                    <a:p>
                      <a:endParaRPr lang="en-US" sz="3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small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62973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159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234</TotalTime>
  <Words>535</Words>
  <Application>Microsoft Office PowerPoint</Application>
  <PresentationFormat>Widescreen</PresentationFormat>
  <Paragraphs>85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Times New Roman</vt:lpstr>
      <vt:lpstr>Tw Cen MT</vt:lpstr>
      <vt:lpstr>Droplet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57</cp:revision>
  <dcterms:created xsi:type="dcterms:W3CDTF">2019-09-18T05:48:04Z</dcterms:created>
  <dcterms:modified xsi:type="dcterms:W3CDTF">2019-12-11T03:58:40Z</dcterms:modified>
</cp:coreProperties>
</file>