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0" r:id="rId3"/>
    <p:sldMasterId id="2147483702" r:id="rId4"/>
  </p:sldMasterIdLst>
  <p:sldIdLst>
    <p:sldId id="257" r:id="rId5"/>
    <p:sldId id="258" r:id="rId6"/>
    <p:sldId id="277" r:id="rId7"/>
    <p:sldId id="287" r:id="rId8"/>
    <p:sldId id="267" r:id="rId9"/>
    <p:sldId id="286" r:id="rId10"/>
    <p:sldId id="293" r:id="rId11"/>
    <p:sldId id="262" r:id="rId12"/>
    <p:sldId id="296" r:id="rId13"/>
    <p:sldId id="274" r:id="rId14"/>
    <p:sldId id="260" r:id="rId15"/>
    <p:sldId id="278" r:id="rId16"/>
    <p:sldId id="263" r:id="rId17"/>
    <p:sldId id="295" r:id="rId18"/>
    <p:sldId id="292" r:id="rId19"/>
    <p:sldId id="297" r:id="rId20"/>
    <p:sldId id="288" r:id="rId21"/>
    <p:sldId id="290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DDDDD"/>
    <a:srgbClr val="44E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3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7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0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3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9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6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7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7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42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7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99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9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35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04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18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45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71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2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2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3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0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8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88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22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24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40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8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8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9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96282" y="172794"/>
            <a:ext cx="5036024" cy="17059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9" y="1878764"/>
            <a:ext cx="4310575" cy="485966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  <p:grpSp>
        <p:nvGrpSpPr>
          <p:cNvPr id="12" name="Group 11"/>
          <p:cNvGrpSpPr/>
          <p:nvPr/>
        </p:nvGrpSpPr>
        <p:grpSpPr>
          <a:xfrm>
            <a:off x="-21104" y="0"/>
            <a:ext cx="12227160" cy="6858001"/>
            <a:chOff x="-21104" y="0"/>
            <a:chExt cx="12227160" cy="6858001"/>
          </a:xfrm>
        </p:grpSpPr>
        <p:sp>
          <p:nvSpPr>
            <p:cNvPr id="5" name="Flowchart: Collate 4"/>
            <p:cNvSpPr/>
            <p:nvPr/>
          </p:nvSpPr>
          <p:spPr>
            <a:xfrm>
              <a:off x="0" y="1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1951671" y="0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12-Point Star 6"/>
            <p:cNvSpPr/>
            <p:nvPr/>
          </p:nvSpPr>
          <p:spPr>
            <a:xfrm>
              <a:off x="-21104" y="3094892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11945801" y="3175779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670299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512467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361191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072710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94535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538711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40825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1482993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2331717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1041301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1913942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1527576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9350960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0193128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1041852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975337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10626012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10219372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9306377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10148545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10997269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9706853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0579494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0193128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" y="4831752"/>
            <a:ext cx="11915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টেলিভিশনে</a:t>
            </a:r>
            <a:r>
              <a:rPr lang="en-US" sz="2800" dirty="0" smtClean="0"/>
              <a:t> ‘</a:t>
            </a:r>
            <a:r>
              <a:rPr lang="en-US" sz="2800" dirty="0" err="1" smtClean="0"/>
              <a:t>কৃষি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দিবানিশি</a:t>
            </a:r>
            <a:r>
              <a:rPr lang="en-US" sz="2800" dirty="0" smtClean="0"/>
              <a:t>’ </a:t>
            </a:r>
            <a:r>
              <a:rPr lang="en-US" sz="2800" dirty="0" err="1" smtClean="0"/>
              <a:t>অনুষ্ঠানটি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স্ট্রবেরি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ফল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চাষ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খুব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সুস্বাদু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পুষ্টিকর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বাজারে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বিক্রি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করলেন</a:t>
            </a:r>
            <a:r>
              <a:rPr lang="en-US" sz="2800" dirty="0" smtClean="0"/>
              <a:t> ১ </a:t>
            </a:r>
            <a:r>
              <a:rPr lang="en-US" sz="2800" dirty="0" err="1" smtClean="0"/>
              <a:t>লক্ষ</a:t>
            </a:r>
            <a:r>
              <a:rPr lang="en-US" sz="2800" dirty="0" smtClean="0"/>
              <a:t> ৫০ </a:t>
            </a:r>
            <a:r>
              <a:rPr lang="en-US" sz="2800" dirty="0" err="1" smtClean="0"/>
              <a:t>হাজার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টাকায়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" y="837123"/>
            <a:ext cx="4772832" cy="32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0" y="837123"/>
            <a:ext cx="4690325" cy="32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801" y="4563678"/>
            <a:ext cx="10803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শ্রাবণী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পঞ্চম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সমাপনী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পরীক্ষার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ফলাফল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মোবাইল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এসএমএস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দ্রুত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4" y="656821"/>
            <a:ext cx="4115659" cy="3387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3" y="656821"/>
            <a:ext cx="4968092" cy="33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188" y="4935772"/>
            <a:ext cx="10529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ইন্টারনেট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ওয়েবসাইট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রাশেদ</a:t>
            </a:r>
            <a:r>
              <a:rPr lang="en-US" sz="2800" dirty="0" smtClean="0"/>
              <a:t> ‘</a:t>
            </a:r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মুক্তিযুদ্ধ</a:t>
            </a:r>
            <a:r>
              <a:rPr lang="en-US" sz="2800" dirty="0" smtClean="0"/>
              <a:t>’ </a:t>
            </a:r>
            <a:r>
              <a:rPr lang="en-US" sz="2800" dirty="0" err="1" smtClean="0"/>
              <a:t>বিষয়ক</a:t>
            </a:r>
            <a:r>
              <a:rPr lang="en-US" sz="2800" dirty="0" smtClean="0"/>
              <a:t> </a:t>
            </a:r>
            <a:r>
              <a:rPr lang="en-US" sz="2800" dirty="0" err="1" smtClean="0"/>
              <a:t>রচনার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খুঁটিনাটি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ইন্টারনেট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প্রতিযোগিতায়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করলো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69" y="497692"/>
            <a:ext cx="7469746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pattFill prst="pct50">
            <a:fgClr>
              <a:schemeClr val="accent6"/>
            </a:fgClr>
            <a:bgClr>
              <a:schemeClr val="bg1"/>
            </a:bgClr>
          </a:pattFill>
        </p:spPr>
      </p:pic>
      <p:sp>
        <p:nvSpPr>
          <p:cNvPr id="4" name="TextBox 3"/>
          <p:cNvSpPr txBox="1"/>
          <p:nvPr/>
        </p:nvSpPr>
        <p:spPr>
          <a:xfrm>
            <a:off x="634026" y="4901895"/>
            <a:ext cx="10831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মাল্টিমিডিয়া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প্রজেক্টরে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বড়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পর্দায়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খেলা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দেখানো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হচ্ছে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রিয়া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বিশ্বকাপ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ক্রিকেটের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টিকিট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সংগ্রহ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ঢাকা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বিশ্ববিদ্যালয়ে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বড়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পর্দায়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খেলা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উপভোগ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করলো</a:t>
            </a:r>
            <a:r>
              <a:rPr lang="en-US" sz="3200" dirty="0" smtClean="0"/>
              <a:t>। 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92" y="652130"/>
            <a:ext cx="6667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887" y="4831752"/>
            <a:ext cx="9478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/>
                </a:solidFill>
              </a:rPr>
              <a:t>এনিয়াক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নামের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পৃথিবীর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প্রথম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কম্পিউটারটি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রাখার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জন্যে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দরকার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হয়েছিল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বিশাল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একটি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ঘরের</a:t>
            </a:r>
            <a:r>
              <a:rPr lang="en-US" sz="2800" dirty="0" smtClean="0">
                <a:solidFill>
                  <a:prstClr val="black"/>
                </a:solidFill>
              </a:rPr>
              <a:t>।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540910"/>
            <a:ext cx="9478851" cy="38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188" y="5062772"/>
            <a:ext cx="10529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/>
                </a:solidFill>
              </a:rPr>
              <a:t>শিশুরা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তাদের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বিনোদনের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জন্য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কম্পিউটার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ব্যবহার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করতে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পারে</a:t>
            </a:r>
            <a:r>
              <a:rPr lang="en-US" sz="2800" dirty="0" smtClean="0">
                <a:solidFill>
                  <a:prstClr val="black"/>
                </a:solidFill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</a:rPr>
              <a:t>তথ্য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প্রযুক্তি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এই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শিশুদেরকে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আরও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বেশি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অগ্রসর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হওয়ার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প্রেরণা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যোগায়</a:t>
            </a:r>
            <a:r>
              <a:rPr lang="en-US" sz="2800" dirty="0" smtClean="0">
                <a:solidFill>
                  <a:prstClr val="black"/>
                </a:solidFill>
              </a:rPr>
              <a:t>।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5" y="862885"/>
            <a:ext cx="7804597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solidFill>
            <a:srgbClr val="44EC60"/>
          </a:solidFill>
        </p:spPr>
      </p:pic>
      <p:sp>
        <p:nvSpPr>
          <p:cNvPr id="6" name="Oval 5"/>
          <p:cNvSpPr/>
          <p:nvPr/>
        </p:nvSpPr>
        <p:spPr>
          <a:xfrm>
            <a:off x="2532185" y="562708"/>
            <a:ext cx="4994030" cy="1477107"/>
          </a:xfrm>
          <a:prstGeom prst="ellipse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জোড়ায়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কাজ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957" y="3010486"/>
            <a:ext cx="663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১। </a:t>
            </a:r>
            <a:r>
              <a:rPr lang="en-US" sz="3200" dirty="0" err="1" smtClean="0">
                <a:solidFill>
                  <a:prstClr val="black"/>
                </a:solidFill>
              </a:rPr>
              <a:t>প্রজেক্টর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</a:rPr>
              <a:t>?         (</a:t>
            </a:r>
            <a:r>
              <a:rPr lang="en-US" sz="3200" dirty="0" err="1" smtClean="0">
                <a:solidFill>
                  <a:prstClr val="black"/>
                </a:solidFill>
              </a:rPr>
              <a:t>ছেলেদের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জন্য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957" y="3932886"/>
            <a:ext cx="651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১। </a:t>
            </a:r>
            <a:r>
              <a:rPr lang="en-US" sz="3200" dirty="0" err="1" smtClean="0">
                <a:solidFill>
                  <a:prstClr val="black"/>
                </a:solidFill>
              </a:rPr>
              <a:t>ওয়েবসাইট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</a:rPr>
              <a:t>?     (</a:t>
            </a:r>
            <a:r>
              <a:rPr lang="en-US" sz="3200" dirty="0" err="1" smtClean="0">
                <a:solidFill>
                  <a:prstClr val="black"/>
                </a:solidFill>
              </a:rPr>
              <a:t>মেয়েদের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জন্য</a:t>
            </a:r>
            <a:r>
              <a:rPr lang="en-US" sz="32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7" y="185520"/>
            <a:ext cx="2729133" cy="21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57600" y="218943"/>
            <a:ext cx="4648200" cy="10689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3333FF"/>
                </a:solidFill>
              </a:rPr>
              <a:t>মূল্যায়ন</a:t>
            </a:r>
            <a:endParaRPr lang="en-US" sz="6600" dirty="0">
              <a:solidFill>
                <a:srgbClr val="3333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4100" y="1442433"/>
            <a:ext cx="556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147697" y="2112130"/>
            <a:ext cx="249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ক) </a:t>
            </a:r>
            <a:r>
              <a:rPr lang="en-US" sz="2800" dirty="0" err="1"/>
              <a:t>এ</a:t>
            </a:r>
            <a:r>
              <a:rPr lang="en-US" sz="2800" dirty="0" err="1" smtClean="0"/>
              <a:t>নিয়াক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7697" y="2577660"/>
            <a:ext cx="292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খ</a:t>
            </a:r>
            <a:r>
              <a:rPr lang="en-US" sz="2800" dirty="0" smtClean="0"/>
              <a:t>) </a:t>
            </a:r>
            <a:r>
              <a:rPr lang="en-US" sz="2800" dirty="0" err="1" smtClean="0"/>
              <a:t>মেইনফ্রেম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147697" y="3033099"/>
            <a:ext cx="241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গ</a:t>
            </a:r>
            <a:r>
              <a:rPr lang="en-US" sz="2800" dirty="0" smtClean="0"/>
              <a:t>) </a:t>
            </a:r>
            <a:r>
              <a:rPr lang="en-US" sz="2800" dirty="0" err="1" smtClean="0"/>
              <a:t>মিনি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43825" y="2081557"/>
            <a:ext cx="7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4099" y="3850783"/>
            <a:ext cx="86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99"/>
                </a:solidFill>
              </a:rPr>
              <a:t>২। </a:t>
            </a:r>
            <a:r>
              <a:rPr lang="en-US" sz="2800" dirty="0" err="1" smtClean="0">
                <a:solidFill>
                  <a:srgbClr val="006699"/>
                </a:solidFill>
              </a:rPr>
              <a:t>শ্রাবণী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সমাপনী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পরীক্ষার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ফলাফল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কিভাবে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জানলো</a:t>
            </a:r>
            <a:r>
              <a:rPr lang="en-US" sz="2800" dirty="0" smtClean="0">
                <a:solidFill>
                  <a:srgbClr val="006699"/>
                </a:solidFill>
              </a:rPr>
              <a:t>?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2089" y="4510886"/>
            <a:ext cx="329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6699"/>
                </a:solidFill>
              </a:rPr>
              <a:t>ক) </a:t>
            </a:r>
            <a:r>
              <a:rPr lang="en-US" sz="2800" dirty="0" smtClean="0">
                <a:solidFill>
                  <a:srgbClr val="006699"/>
                </a:solidFill>
              </a:rPr>
              <a:t>ই-</a:t>
            </a:r>
            <a:r>
              <a:rPr lang="en-US" sz="2800" dirty="0" err="1" smtClean="0">
                <a:solidFill>
                  <a:srgbClr val="006699"/>
                </a:solidFill>
              </a:rPr>
              <a:t>মেইলের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মাধ্যমে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99215" y="5011768"/>
            <a:ext cx="330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6699"/>
                </a:solidFill>
              </a:rPr>
              <a:t>ক</a:t>
            </a:r>
            <a:r>
              <a:rPr lang="en-US" sz="2800" dirty="0" smtClean="0">
                <a:solidFill>
                  <a:srgbClr val="006699"/>
                </a:solidFill>
              </a:rPr>
              <a:t>) </a:t>
            </a:r>
            <a:r>
              <a:rPr lang="en-US" sz="2800" dirty="0" err="1" smtClean="0">
                <a:solidFill>
                  <a:srgbClr val="006699"/>
                </a:solidFill>
              </a:rPr>
              <a:t>টেলিফোন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করে</a:t>
            </a:r>
            <a:r>
              <a:rPr lang="en-US" sz="2800" dirty="0" smtClean="0">
                <a:solidFill>
                  <a:srgbClr val="006699"/>
                </a:solidFill>
              </a:rPr>
              <a:t> 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2089" y="5529849"/>
            <a:ext cx="329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ক) </a:t>
            </a:r>
            <a:r>
              <a:rPr lang="en-US" sz="2800" dirty="0" err="1" smtClean="0"/>
              <a:t>এসএমএস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71373" y="5468293"/>
            <a:ext cx="7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2514600" y="1642059"/>
            <a:ext cx="6835462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8" lon="20099988" rev="0"/>
              </a:camera>
              <a:lightRig rig="legacyHarsh2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কোন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প্রশ্ন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বা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 </a:t>
            </a:r>
            <a:r>
              <a:rPr lang="bn-BD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জিজ্ঞাসা</a:t>
            </a:r>
            <a:r>
              <a:rPr lang="bn-BD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?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68839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1339403" y="243355"/>
            <a:ext cx="5911403" cy="23581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761" y="3902302"/>
            <a:ext cx="1120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১। </a:t>
            </a:r>
            <a:r>
              <a:rPr lang="en-US" sz="4000" dirty="0" err="1" smtClean="0">
                <a:solidFill>
                  <a:prstClr val="black"/>
                </a:solidFill>
              </a:rPr>
              <a:t>তথ্য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</a:rPr>
              <a:t>ও </a:t>
            </a:r>
            <a:r>
              <a:rPr lang="en-US" sz="4000" dirty="0" err="1">
                <a:solidFill>
                  <a:prstClr val="black"/>
                </a:solidFill>
              </a:rPr>
              <a:t>যোগাযোগ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প্রযুক্তির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গুরুত্ব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ব্যাখ্যা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 (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2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705" y="309489"/>
            <a:ext cx="3559126" cy="95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39618" y="2025748"/>
            <a:ext cx="0" cy="36294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874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8431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47000" endPos="0" dist="800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828" y="3291841"/>
            <a:ext cx="5036234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এস.এম</a:t>
            </a:r>
            <a:r>
              <a:rPr lang="en-US" sz="3600" dirty="0" smtClean="0"/>
              <a:t>. </a:t>
            </a:r>
            <a:r>
              <a:rPr lang="en-US" sz="3600" dirty="0" err="1" smtClean="0"/>
              <a:t>তৌফিক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উল্লাহ্</a:t>
            </a:r>
            <a:endParaRPr lang="en-US" sz="3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আইসিটি</a:t>
            </a:r>
            <a:r>
              <a:rPr lang="en-US" sz="2400" dirty="0" smtClean="0"/>
              <a:t>)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400" dirty="0" err="1" smtClean="0"/>
              <a:t>হয়বতনগর</a:t>
            </a:r>
            <a:r>
              <a:rPr lang="en-US" sz="2400" dirty="0" smtClean="0"/>
              <a:t> </a:t>
            </a:r>
            <a:r>
              <a:rPr lang="en-US" sz="2400" dirty="0" err="1" smtClean="0"/>
              <a:t>এ.ইউ</a:t>
            </a:r>
            <a:r>
              <a:rPr lang="en-US" sz="2400" dirty="0" smtClean="0"/>
              <a:t>. </a:t>
            </a:r>
            <a:r>
              <a:rPr lang="en-US" sz="2400" dirty="0" err="1" smtClean="0"/>
              <a:t>কামিল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</a:t>
            </a:r>
            <a:endParaRPr lang="en-US" sz="24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কিশোরগঞ্জ</a:t>
            </a:r>
            <a:r>
              <a:rPr lang="en-US" sz="2400" dirty="0" smtClean="0"/>
              <a:t>।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400" dirty="0" smtClean="0"/>
              <a:t>Phone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01714-637863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-mail : monifakir@gmail.com </a:t>
            </a:r>
          </a:p>
          <a:p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91648" y="4037428"/>
            <a:ext cx="403725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বিষয়</a:t>
            </a:r>
            <a:r>
              <a:rPr lang="en-US" sz="2800" dirty="0" smtClean="0"/>
              <a:t> 	: 	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	: 	৬ষ্ঠ</a:t>
            </a:r>
          </a:p>
          <a:p>
            <a:endParaRPr lang="en-US" sz="1200" dirty="0" smtClean="0"/>
          </a:p>
          <a:p>
            <a:r>
              <a:rPr lang="en-US" sz="2800" dirty="0" err="1" smtClean="0"/>
              <a:t>অধ্যায়</a:t>
            </a:r>
            <a:r>
              <a:rPr lang="en-US" sz="2800" dirty="0" smtClean="0"/>
              <a:t> : 	১ম</a:t>
            </a:r>
          </a:p>
          <a:p>
            <a:endParaRPr lang="en-US" sz="1100" dirty="0" smtClean="0"/>
          </a:p>
          <a:p>
            <a:r>
              <a:rPr lang="en-US" sz="2800" dirty="0" err="1" smtClean="0"/>
              <a:t>সময়</a:t>
            </a:r>
            <a:r>
              <a:rPr lang="en-US" sz="2800" dirty="0" smtClean="0"/>
              <a:t> 	: 	৫০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1" y="243224"/>
            <a:ext cx="2325994" cy="2899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546100"/>
            <a:ext cx="22288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Flowchart: Punched Tape 2"/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মনোযোগ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দিয়ে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ক্লাসটি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উপভোগ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728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5" y="2125009"/>
            <a:ext cx="3249769" cy="2871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9" y="2190954"/>
            <a:ext cx="4356413" cy="2947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3" y="2229585"/>
            <a:ext cx="3786388" cy="2947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6375" y="450760"/>
            <a:ext cx="9272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নিচের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চিত্রগুলোর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এগুলোর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সামান্য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নাও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137096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আজকের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পাঠ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2614" y="3284113"/>
            <a:ext cx="640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তথ্য</a:t>
            </a:r>
            <a:r>
              <a:rPr lang="en-US" sz="3600" dirty="0" smtClean="0">
                <a:solidFill>
                  <a:prstClr val="black"/>
                </a:solidFill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</a:rPr>
              <a:t>যোগাযোগ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প্রযুক্তির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ধারণা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2880" y="-2"/>
            <a:ext cx="12204880" cy="675448"/>
            <a:chOff x="-12880" y="-2"/>
            <a:chExt cx="12204880" cy="675448"/>
          </a:xfrm>
        </p:grpSpPr>
        <p:sp>
          <p:nvSpPr>
            <p:cNvPr id="4" name="Quad Arrow Callout 3"/>
            <p:cNvSpPr/>
            <p:nvPr/>
          </p:nvSpPr>
          <p:spPr>
            <a:xfrm>
              <a:off x="-12880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Quad Arrow Callout 5"/>
            <p:cNvSpPr/>
            <p:nvPr/>
          </p:nvSpPr>
          <p:spPr>
            <a:xfrm>
              <a:off x="11612451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6182552"/>
            <a:ext cx="12204880" cy="675448"/>
            <a:chOff x="-12880" y="-2"/>
            <a:chExt cx="12204880" cy="675448"/>
          </a:xfrm>
        </p:grpSpPr>
        <p:sp>
          <p:nvSpPr>
            <p:cNvPr id="9" name="Quad Arrow Callout 8"/>
            <p:cNvSpPr/>
            <p:nvPr/>
          </p:nvSpPr>
          <p:spPr>
            <a:xfrm>
              <a:off x="-12880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Quad Arrow Callout 9"/>
            <p:cNvSpPr/>
            <p:nvPr/>
          </p:nvSpPr>
          <p:spPr>
            <a:xfrm>
              <a:off x="11612451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638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5" y="-6394"/>
            <a:ext cx="12247926" cy="687078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87899" y="450761"/>
            <a:ext cx="5009881" cy="12621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শিখনফল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46215" y="2435278"/>
            <a:ext cx="10547800" cy="28623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এ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শেষে</a:t>
            </a:r>
            <a:r>
              <a:rPr lang="en-US" sz="3200" dirty="0"/>
              <a:t> </a:t>
            </a:r>
            <a:r>
              <a:rPr lang="en-US" sz="3200" dirty="0" err="1"/>
              <a:t>শিক্ষার্থীরা</a:t>
            </a:r>
            <a:r>
              <a:rPr lang="en-US" sz="3200" dirty="0"/>
              <a:t>……….</a:t>
            </a:r>
          </a:p>
          <a:p>
            <a:endParaRPr lang="en-US" sz="2000" dirty="0" smtClean="0"/>
          </a:p>
          <a:p>
            <a:r>
              <a:rPr lang="en-US" sz="3200" dirty="0" smtClean="0"/>
              <a:t>১।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ও </a:t>
            </a:r>
            <a:r>
              <a:rPr lang="en-US" sz="3200" dirty="0" err="1" smtClean="0"/>
              <a:t>যোগাযোগ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/>
              <a:t>২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কোথায়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কোথায়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ও </a:t>
            </a:r>
            <a:r>
              <a:rPr lang="en-US" sz="3200" dirty="0" err="1" smtClean="0"/>
              <a:t>প্রযুক্তি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যেতে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৩।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ও </a:t>
            </a:r>
            <a:r>
              <a:rPr lang="en-US" sz="3200" dirty="0" err="1" smtClean="0"/>
              <a:t>যোগাযোগ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903502"/>
            <a:ext cx="3657599" cy="3116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4" y="861302"/>
            <a:ext cx="5739618" cy="3116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911" y="4726744"/>
            <a:ext cx="331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রেডিও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বার্তা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শুনায়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47762" y="4754878"/>
            <a:ext cx="604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জেলেরা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সাগরে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নৌকায়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মাছ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56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973" y="4059222"/>
            <a:ext cx="10625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নৌকা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সাগরে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যাওয়ার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মাসুমের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ছোট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একদিন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মাসুম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বাবাকে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জিজ্ঞেস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</a:t>
            </a:r>
            <a:r>
              <a:rPr lang="en-US" sz="3200" dirty="0" smtClean="0"/>
              <a:t>, “</a:t>
            </a:r>
            <a:r>
              <a:rPr lang="en-US" sz="3200" dirty="0" err="1" smtClean="0"/>
              <a:t>বাবা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রেডিওটি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যাও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?” </a:t>
            </a:r>
            <a:r>
              <a:rPr lang="en-US" sz="3200" dirty="0" err="1" smtClean="0"/>
              <a:t>বাবা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বললেন</a:t>
            </a:r>
            <a:r>
              <a:rPr lang="en-US" sz="3200" dirty="0" smtClean="0"/>
              <a:t>, “</a:t>
            </a:r>
            <a:r>
              <a:rPr lang="en-US" sz="3200" dirty="0" err="1" smtClean="0"/>
              <a:t>সাগরে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যদি</a:t>
            </a:r>
            <a:r>
              <a:rPr lang="en-US" sz="3200" dirty="0" smtClean="0"/>
              <a:t> </a:t>
            </a:r>
            <a:r>
              <a:rPr lang="en-US" sz="3200" dirty="0" err="1" smtClean="0"/>
              <a:t>ঝড়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বৃষ্টি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, </a:t>
            </a:r>
            <a:r>
              <a:rPr lang="en-US" sz="3200" dirty="0" err="1" smtClean="0"/>
              <a:t>সেই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খবর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দ্রুত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রেডিওতে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যাই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1" y="431631"/>
            <a:ext cx="4350416" cy="2955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68" y="431631"/>
            <a:ext cx="4596570" cy="29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gular Pentagon 4"/>
          <p:cNvSpPr/>
          <p:nvPr/>
        </p:nvSpPr>
        <p:spPr>
          <a:xfrm>
            <a:off x="2588654" y="270456"/>
            <a:ext cx="6078828" cy="131364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68196" y="2640170"/>
            <a:ext cx="8590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যন্ত্রটি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জেলেদের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বিশেষ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উপকারে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আসে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8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3892" y="4831752"/>
            <a:ext cx="386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বাংলাদেশ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টেলিভিশন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" y="837123"/>
            <a:ext cx="4772832" cy="32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0" y="837123"/>
            <a:ext cx="4690325" cy="32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6831" y="4831752"/>
            <a:ext cx="3180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সুস্বাদু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স্ট্রবেরি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ফল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84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394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Century Gothic</vt:lpstr>
      <vt:lpstr>NikoshBAN</vt:lpstr>
      <vt:lpstr>Times New Roman</vt:lpstr>
      <vt:lpstr>Verdana</vt:lpstr>
      <vt:lpstr>Wingdings 2</vt:lpstr>
      <vt:lpstr>Wingdings 3</vt:lpstr>
      <vt:lpstr>Office Theme</vt:lpstr>
      <vt:lpstr>Ion Boardroom</vt:lpstr>
      <vt:lpstr>2_Balloons</vt:lpstr>
      <vt:lpstr>3_Balloons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189</cp:revision>
  <dcterms:created xsi:type="dcterms:W3CDTF">2019-09-15T15:50:37Z</dcterms:created>
  <dcterms:modified xsi:type="dcterms:W3CDTF">2019-12-10T14:02:23Z</dcterms:modified>
</cp:coreProperties>
</file>