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81" r:id="rId6"/>
    <p:sldId id="260" r:id="rId7"/>
    <p:sldId id="261" r:id="rId8"/>
    <p:sldId id="282" r:id="rId9"/>
    <p:sldId id="283" r:id="rId10"/>
    <p:sldId id="284" r:id="rId11"/>
    <p:sldId id="285" r:id="rId12"/>
    <p:sldId id="287" r:id="rId13"/>
    <p:sldId id="286" r:id="rId14"/>
    <p:sldId id="289" r:id="rId15"/>
    <p:sldId id="266" r:id="rId16"/>
    <p:sldId id="290" r:id="rId17"/>
    <p:sldId id="288" r:id="rId18"/>
    <p:sldId id="267" r:id="rId19"/>
    <p:sldId id="291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710" autoAdjust="0"/>
  </p:normalViewPr>
  <p:slideViewPr>
    <p:cSldViewPr snapToGrid="0">
      <p:cViewPr varScale="1">
        <p:scale>
          <a:sx n="60" d="100"/>
          <a:sy n="60" d="100"/>
        </p:scale>
        <p:origin x="-4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524282"/>
      </p:ext>
    </p:extLst>
  </p:cSld>
  <p:clrMapOvr>
    <a:masterClrMapping/>
  </p:clrMapOvr>
  <p:transition spd="slow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0636535"/>
      </p:ext>
    </p:extLst>
  </p:cSld>
  <p:clrMapOvr>
    <a:masterClrMapping/>
  </p:clrMapOvr>
  <p:transition spd="slow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715188"/>
      </p:ext>
    </p:extLst>
  </p:cSld>
  <p:clrMapOvr>
    <a:masterClrMapping/>
  </p:clrMapOvr>
  <p:transition spd="slow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0374323"/>
      </p:ext>
    </p:extLst>
  </p:cSld>
  <p:clrMapOvr>
    <a:masterClrMapping/>
  </p:clrMapOvr>
  <p:transition spd="slow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6613540"/>
      </p:ext>
    </p:extLst>
  </p:cSld>
  <p:clrMapOvr>
    <a:masterClrMapping/>
  </p:clrMapOvr>
  <p:transition spd="slow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654645"/>
      </p:ext>
    </p:extLst>
  </p:cSld>
  <p:clrMapOvr>
    <a:masterClrMapping/>
  </p:clrMapOvr>
  <p:transition spd="slow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609909"/>
      </p:ext>
    </p:extLst>
  </p:cSld>
  <p:clrMapOvr>
    <a:masterClrMapping/>
  </p:clrMapOvr>
  <p:transition spd="slow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59883"/>
      </p:ext>
    </p:extLst>
  </p:cSld>
  <p:clrMapOvr>
    <a:masterClrMapping/>
  </p:clrMapOvr>
  <p:transition spd="slow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0788250"/>
      </p:ext>
    </p:extLst>
  </p:cSld>
  <p:clrMapOvr>
    <a:masterClrMapping/>
  </p:clrMapOvr>
  <p:transition spd="slow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151632"/>
      </p:ext>
    </p:extLst>
  </p:cSld>
  <p:clrMapOvr>
    <a:masterClrMapping/>
  </p:clrMapOvr>
  <p:transition spd="slow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261165"/>
      </p:ext>
    </p:extLst>
  </p:cSld>
  <p:clrMapOvr>
    <a:masterClrMapping/>
  </p:clrMapOvr>
  <p:transition spd="slow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7000"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280" y="291059"/>
            <a:ext cx="5863965" cy="5863965"/>
          </a:xfrm>
          <a:prstGeom prst="rect">
            <a:avLst/>
          </a:prstGeom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49115" y="209862"/>
            <a:ext cx="9158990" cy="6011056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পবিত্র</a:t>
            </a:r>
            <a:r>
              <a:rPr lang="en-US" sz="5400" dirty="0" smtClean="0"/>
              <a:t> </a:t>
            </a:r>
            <a:r>
              <a:rPr lang="en-US" sz="5400" dirty="0" err="1" smtClean="0"/>
              <a:t>আরব</a:t>
            </a:r>
            <a:r>
              <a:rPr lang="en-US" sz="5400" dirty="0" smtClean="0"/>
              <a:t> </a:t>
            </a:r>
            <a:r>
              <a:rPr lang="en-US" sz="5400" dirty="0" err="1" smtClean="0"/>
              <a:t>ভূ</a:t>
            </a:r>
            <a:r>
              <a:rPr lang="en-US" sz="5400" dirty="0" smtClean="0"/>
              <a:t> </a:t>
            </a:r>
            <a:r>
              <a:rPr lang="en-US" sz="5400" dirty="0" err="1" smtClean="0"/>
              <a:t>খন্ড</a:t>
            </a:r>
            <a:r>
              <a:rPr lang="en-US" sz="5400" dirty="0" smtClean="0"/>
              <a:t> </a:t>
            </a:r>
            <a:r>
              <a:rPr lang="en-US" sz="5400" dirty="0" err="1" smtClean="0"/>
              <a:t>হচ্ছে</a:t>
            </a:r>
            <a:r>
              <a:rPr lang="en-US" sz="5400" dirty="0" smtClean="0"/>
              <a:t>  </a:t>
            </a:r>
            <a:r>
              <a:rPr lang="en-US" sz="5400" dirty="0" err="1" smtClean="0"/>
              <a:t>ইসলামের</a:t>
            </a:r>
            <a:r>
              <a:rPr lang="en-US" sz="5400" dirty="0" smtClean="0"/>
              <a:t>  </a:t>
            </a:r>
            <a:r>
              <a:rPr lang="en-US" sz="5400" dirty="0" err="1" smtClean="0"/>
              <a:t>প্রান</a:t>
            </a:r>
            <a:r>
              <a:rPr lang="en-US" sz="5400" dirty="0" smtClean="0"/>
              <a:t> </a:t>
            </a:r>
            <a:r>
              <a:rPr lang="en-US" sz="5400" dirty="0" err="1" smtClean="0"/>
              <a:t>কেন্দ্র</a:t>
            </a:r>
            <a:r>
              <a:rPr lang="en-US" sz="5400" dirty="0" smtClean="0"/>
              <a:t> ।</a:t>
            </a:r>
            <a:r>
              <a:rPr lang="en-US" sz="5400" dirty="0" err="1" smtClean="0"/>
              <a:t>আরব</a:t>
            </a:r>
            <a:r>
              <a:rPr lang="en-US" sz="5400" dirty="0" smtClean="0"/>
              <a:t>  </a:t>
            </a:r>
            <a:r>
              <a:rPr lang="en-US" sz="5400" dirty="0" err="1" smtClean="0"/>
              <a:t>দেশের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মাটি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পৃথিবির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প্রাচিনতম</a:t>
            </a:r>
            <a:r>
              <a:rPr lang="en-US" sz="5400" dirty="0" smtClean="0"/>
              <a:t>  </a:t>
            </a:r>
            <a:r>
              <a:rPr lang="en-US" sz="5400" dirty="0" err="1" smtClean="0"/>
              <a:t>শিলা</a:t>
            </a:r>
            <a:r>
              <a:rPr lang="en-US" sz="5400" dirty="0" smtClean="0"/>
              <a:t> । </a:t>
            </a:r>
            <a:r>
              <a:rPr lang="en-US" sz="5400" dirty="0" err="1" smtClean="0"/>
              <a:t>তাই</a:t>
            </a:r>
            <a:r>
              <a:rPr lang="en-US" sz="5400" dirty="0" smtClean="0"/>
              <a:t> </a:t>
            </a:r>
            <a:r>
              <a:rPr lang="en-US" sz="5400" dirty="0" err="1" smtClean="0"/>
              <a:t>পবিত্র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কুরাআনে</a:t>
            </a:r>
            <a:r>
              <a:rPr lang="en-US" sz="5400" dirty="0" smtClean="0"/>
              <a:t>  </a:t>
            </a:r>
            <a:r>
              <a:rPr lang="en-US" sz="5400" dirty="0" err="1" smtClean="0"/>
              <a:t>আরবের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মক্কা</a:t>
            </a:r>
            <a:r>
              <a:rPr lang="en-US" sz="5400" dirty="0" smtClean="0"/>
              <a:t> </a:t>
            </a:r>
            <a:r>
              <a:rPr lang="en-US" sz="5400" dirty="0" err="1" smtClean="0"/>
              <a:t>নগরিকে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উম্মুল</a:t>
            </a:r>
            <a:r>
              <a:rPr lang="en-US" sz="5400" dirty="0" smtClean="0"/>
              <a:t> </a:t>
            </a:r>
            <a:r>
              <a:rPr lang="en-US" sz="5400" dirty="0" err="1" smtClean="0"/>
              <a:t>কুরা</a:t>
            </a:r>
            <a:r>
              <a:rPr lang="en-US" sz="5400" dirty="0" smtClean="0"/>
              <a:t> </a:t>
            </a:r>
            <a:r>
              <a:rPr lang="en-US" sz="5400" dirty="0" err="1" smtClean="0"/>
              <a:t>বা</a:t>
            </a:r>
            <a:r>
              <a:rPr lang="en-US" sz="5400" dirty="0" smtClean="0"/>
              <a:t> </a:t>
            </a:r>
            <a:r>
              <a:rPr lang="en-US" sz="5400" dirty="0" err="1" smtClean="0"/>
              <a:t>আদি</a:t>
            </a:r>
            <a:r>
              <a:rPr lang="en-US" sz="5400" dirty="0" smtClean="0"/>
              <a:t> </a:t>
            </a:r>
            <a:r>
              <a:rPr lang="en-US" sz="5400" dirty="0" err="1" smtClean="0"/>
              <a:t>নগরি</a:t>
            </a:r>
            <a:r>
              <a:rPr lang="en-US" sz="5400" dirty="0" smtClean="0"/>
              <a:t>  </a:t>
            </a:r>
            <a:r>
              <a:rPr lang="en-US" sz="5400" dirty="0" err="1" smtClean="0"/>
              <a:t>বলা</a:t>
            </a:r>
            <a:r>
              <a:rPr lang="en-US" sz="5400" dirty="0" smtClean="0"/>
              <a:t> </a:t>
            </a:r>
            <a:r>
              <a:rPr lang="en-US" sz="5400" dirty="0" err="1" smtClean="0"/>
              <a:t>হয়েছে</a:t>
            </a:r>
            <a:r>
              <a:rPr lang="en-US" sz="5400" dirty="0" smtClean="0"/>
              <a:t> । </a:t>
            </a:r>
            <a:endParaRPr lang="en-US" sz="5400" dirty="0"/>
          </a:p>
        </p:txBody>
      </p:sp>
    </p:spTree>
  </p:cSld>
  <p:clrMapOvr>
    <a:masterClrMapping/>
  </p:clrMapOvr>
  <p:transition spd="slow" advTm="7000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034320" y="374755"/>
            <a:ext cx="10118361" cy="5831173"/>
          </a:xfrm>
          <a:prstGeom prst="flowChartAlternateProcess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400" dirty="0" err="1" smtClean="0"/>
              <a:t>মহানবি</a:t>
            </a:r>
            <a:r>
              <a:rPr lang="en-US" sz="4400" dirty="0" smtClean="0"/>
              <a:t> (স) </a:t>
            </a:r>
            <a:r>
              <a:rPr lang="en-US" sz="4400" dirty="0" err="1" smtClean="0"/>
              <a:t>এর</a:t>
            </a:r>
            <a:r>
              <a:rPr lang="en-US" sz="4400" dirty="0" smtClean="0"/>
              <a:t> </a:t>
            </a:r>
            <a:r>
              <a:rPr lang="en-US" sz="4400" dirty="0" err="1" smtClean="0"/>
              <a:t>নুবুয়াত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প্রাপ্তির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পুর্ব</a:t>
            </a:r>
            <a:r>
              <a:rPr lang="en-US" sz="4400" dirty="0" smtClean="0"/>
              <a:t> </a:t>
            </a:r>
            <a:r>
              <a:rPr lang="en-US" sz="4400" dirty="0" err="1" smtClean="0"/>
              <a:t>যুগ</a:t>
            </a:r>
            <a:r>
              <a:rPr lang="en-US" sz="4400" dirty="0" smtClean="0"/>
              <a:t> </a:t>
            </a:r>
            <a:r>
              <a:rPr lang="en-US" sz="4400" dirty="0" err="1" smtClean="0"/>
              <a:t>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আইয়ামে</a:t>
            </a:r>
            <a:r>
              <a:rPr lang="en-US" sz="4400" dirty="0" smtClean="0"/>
              <a:t> </a:t>
            </a:r>
            <a:r>
              <a:rPr lang="en-US" sz="4400" dirty="0" err="1" smtClean="0"/>
              <a:t>জাহেলিয়া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বলে,এ</a:t>
            </a:r>
            <a:r>
              <a:rPr lang="en-US" sz="4400" dirty="0" smtClean="0"/>
              <a:t> </a:t>
            </a:r>
            <a:r>
              <a:rPr lang="en-US" sz="4400" dirty="0" err="1" smtClean="0"/>
              <a:t>যুগকে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অন্ধকার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যুগ</a:t>
            </a:r>
            <a:r>
              <a:rPr lang="en-US" sz="4400" dirty="0" smtClean="0"/>
              <a:t> ও </a:t>
            </a:r>
            <a:r>
              <a:rPr lang="en-US" sz="4400" dirty="0" err="1" smtClean="0"/>
              <a:t>বলা</a:t>
            </a:r>
            <a:r>
              <a:rPr lang="en-US" sz="4400" dirty="0" smtClean="0"/>
              <a:t> </a:t>
            </a:r>
            <a:r>
              <a:rPr lang="en-US" sz="4400" dirty="0" err="1" smtClean="0"/>
              <a:t>হয়</a:t>
            </a:r>
            <a:r>
              <a:rPr lang="en-US" sz="4400" dirty="0" smtClean="0"/>
              <a:t>। </a:t>
            </a:r>
            <a:r>
              <a:rPr lang="en-US" sz="4400" dirty="0" err="1" smtClean="0"/>
              <a:t>ইসলামের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আগমনের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আগে</a:t>
            </a:r>
            <a:r>
              <a:rPr lang="en-US" sz="4400" dirty="0" smtClean="0"/>
              <a:t> </a:t>
            </a:r>
            <a:r>
              <a:rPr lang="en-US" sz="4400" dirty="0" err="1" smtClean="0"/>
              <a:t>খুন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খারাবি</a:t>
            </a:r>
            <a:r>
              <a:rPr lang="en-US" sz="4400" dirty="0" smtClean="0"/>
              <a:t>  </a:t>
            </a:r>
            <a:r>
              <a:rPr lang="en-US" sz="4400" dirty="0" err="1" smtClean="0"/>
              <a:t>হত্ত্যা</a:t>
            </a:r>
            <a:r>
              <a:rPr lang="en-US" sz="4400" dirty="0" smtClean="0"/>
              <a:t> </a:t>
            </a:r>
            <a:r>
              <a:rPr lang="en-US" sz="4400" dirty="0" err="1" smtClean="0"/>
              <a:t>রাহাজানি</a:t>
            </a:r>
            <a:r>
              <a:rPr lang="en-US" sz="4400" dirty="0" smtClean="0"/>
              <a:t> </a:t>
            </a:r>
            <a:r>
              <a:rPr lang="en-US" sz="4400" dirty="0" err="1" smtClean="0"/>
              <a:t>লেগেই</a:t>
            </a:r>
            <a:r>
              <a:rPr lang="en-US" sz="4400" dirty="0" smtClean="0"/>
              <a:t> </a:t>
            </a:r>
            <a:r>
              <a:rPr lang="en-US" sz="4400" dirty="0" err="1" smtClean="0"/>
              <a:t>থাকত।মুরু</a:t>
            </a:r>
            <a:r>
              <a:rPr lang="en-US" sz="4400" dirty="0" smtClean="0"/>
              <a:t> </a:t>
            </a:r>
            <a:r>
              <a:rPr lang="en-US" sz="4400" dirty="0" err="1" smtClean="0"/>
              <a:t>আরবরা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ছিল</a:t>
            </a:r>
            <a:r>
              <a:rPr lang="en-US" sz="4400" dirty="0" smtClean="0"/>
              <a:t> </a:t>
            </a:r>
            <a:r>
              <a:rPr lang="en-US" sz="4400" dirty="0" err="1" smtClean="0"/>
              <a:t>যাযাবর</a:t>
            </a:r>
            <a:r>
              <a:rPr lang="en-US" sz="4400" dirty="0" smtClean="0"/>
              <a:t> ।</a:t>
            </a:r>
            <a:r>
              <a:rPr lang="en-US" sz="4400" dirty="0" err="1" smtClean="0"/>
              <a:t>উট</a:t>
            </a:r>
            <a:r>
              <a:rPr lang="en-US" sz="4400" dirty="0" smtClean="0"/>
              <a:t> </a:t>
            </a:r>
            <a:r>
              <a:rPr lang="en-US" sz="4400" dirty="0" err="1" smtClean="0"/>
              <a:t>ছিল</a:t>
            </a:r>
            <a:r>
              <a:rPr lang="en-US" sz="4400" dirty="0" smtClean="0"/>
              <a:t> </a:t>
            </a:r>
            <a:r>
              <a:rPr lang="en-US" sz="4400" dirty="0" err="1" smtClean="0"/>
              <a:t>তাদের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প্রধান</a:t>
            </a:r>
            <a:r>
              <a:rPr lang="en-US" sz="4400" dirty="0" smtClean="0"/>
              <a:t> </a:t>
            </a:r>
            <a:r>
              <a:rPr lang="en-US" sz="4400" dirty="0" err="1" smtClean="0"/>
              <a:t>বাহন</a:t>
            </a:r>
            <a:r>
              <a:rPr lang="en-US" sz="4400" dirty="0" smtClean="0"/>
              <a:t> । </a:t>
            </a:r>
            <a:r>
              <a:rPr lang="en-US" sz="4400" dirty="0" err="1" smtClean="0"/>
              <a:t>জাহেলিয়া</a:t>
            </a:r>
            <a:r>
              <a:rPr lang="en-US" sz="4400" dirty="0" smtClean="0"/>
              <a:t> </a:t>
            </a:r>
            <a:r>
              <a:rPr lang="en-US" sz="4400" dirty="0" err="1" smtClean="0"/>
              <a:t>যুগে</a:t>
            </a:r>
            <a:r>
              <a:rPr lang="en-US" sz="4400" dirty="0" smtClean="0"/>
              <a:t> </a:t>
            </a:r>
            <a:r>
              <a:rPr lang="en-US" sz="4400" dirty="0" err="1" smtClean="0"/>
              <a:t>আরবের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রাজনৈতিক,সামাজিক,ধর্মীয়,অর্থনৈতিক</a:t>
            </a:r>
            <a:r>
              <a:rPr lang="en-US" sz="4400" dirty="0" smtClean="0"/>
              <a:t> </a:t>
            </a:r>
            <a:r>
              <a:rPr lang="en-US" sz="4400" dirty="0" err="1" smtClean="0"/>
              <a:t>অবস্থা</a:t>
            </a:r>
            <a:r>
              <a:rPr lang="en-US" sz="4400" dirty="0" smtClean="0"/>
              <a:t> </a:t>
            </a:r>
            <a:r>
              <a:rPr lang="en-US" sz="4400" dirty="0" err="1" smtClean="0"/>
              <a:t>ছিল</a:t>
            </a:r>
            <a:r>
              <a:rPr lang="en-US" sz="4400" dirty="0" smtClean="0"/>
              <a:t> </a:t>
            </a:r>
            <a:r>
              <a:rPr lang="en-US" sz="4400" dirty="0" err="1" smtClean="0"/>
              <a:t>শোচনিয়</a:t>
            </a:r>
            <a:r>
              <a:rPr lang="en-US" sz="4400" dirty="0" smtClean="0"/>
              <a:t>।    </a:t>
            </a:r>
            <a:endParaRPr lang="en-US" sz="4400" dirty="0"/>
          </a:p>
        </p:txBody>
      </p:sp>
    </p:spTree>
  </p:cSld>
  <p:clrMapOvr>
    <a:masterClrMapping/>
  </p:clrMapOvr>
  <p:transition spd="slow" advTm="7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28489" y="0"/>
            <a:ext cx="5756223" cy="149901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দলগত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2490952" y="1577070"/>
            <a:ext cx="6195849" cy="2663853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(A </a:t>
            </a:r>
            <a:r>
              <a:rPr lang="en-US" sz="4400" dirty="0" err="1" smtClean="0"/>
              <a:t>দল</a:t>
            </a:r>
            <a:r>
              <a:rPr lang="en-US" sz="4400" dirty="0" smtClean="0"/>
              <a:t> )</a:t>
            </a:r>
          </a:p>
          <a:p>
            <a:pPr algn="ctr"/>
            <a:r>
              <a:rPr lang="en-US" sz="4000" dirty="0" smtClean="0"/>
              <a:t>এ </a:t>
            </a:r>
            <a:r>
              <a:rPr lang="en-US" sz="4000" dirty="0" err="1" smtClean="0"/>
              <a:t>পূথিবিতে</a:t>
            </a:r>
            <a:r>
              <a:rPr lang="en-US" sz="4000" dirty="0" smtClean="0"/>
              <a:t>  </a:t>
            </a:r>
            <a:r>
              <a:rPr lang="en-US" sz="4000" dirty="0" err="1" smtClean="0"/>
              <a:t>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আইন</a:t>
            </a:r>
            <a:r>
              <a:rPr lang="en-US" sz="4000" dirty="0" smtClean="0"/>
              <a:t> </a:t>
            </a:r>
            <a:r>
              <a:rPr lang="en-US" sz="4000" dirty="0" err="1" smtClean="0"/>
              <a:t>চলবে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তোমরা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মনে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758965" y="4335517"/>
            <a:ext cx="6017173" cy="2522483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(B </a:t>
            </a:r>
            <a:r>
              <a:rPr lang="en-US" sz="4400" dirty="0" err="1" smtClean="0"/>
              <a:t>দল</a:t>
            </a:r>
            <a:r>
              <a:rPr lang="en-US" sz="4400" dirty="0" smtClean="0"/>
              <a:t> )</a:t>
            </a:r>
          </a:p>
          <a:p>
            <a:pPr algn="ctr"/>
            <a:r>
              <a:rPr lang="en-US" sz="4400" dirty="0" smtClean="0"/>
              <a:t>  </a:t>
            </a:r>
            <a:r>
              <a:rPr lang="en-US" sz="2800" dirty="0" err="1" smtClean="0"/>
              <a:t>জাহেলী</a:t>
            </a:r>
            <a:r>
              <a:rPr lang="en-US" sz="2800" dirty="0" smtClean="0"/>
              <a:t> </a:t>
            </a:r>
            <a:r>
              <a:rPr lang="en-US" sz="2800" dirty="0" err="1" smtClean="0"/>
              <a:t>যুগের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মুসলিম</a:t>
            </a:r>
            <a:r>
              <a:rPr lang="en-US" sz="2800" dirty="0" smtClean="0"/>
              <a:t> </a:t>
            </a:r>
            <a:r>
              <a:rPr lang="en-US" sz="2800" dirty="0" err="1" smtClean="0"/>
              <a:t>উম্মার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আসছে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তোমাদের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মতে</a:t>
            </a:r>
            <a:r>
              <a:rPr lang="en-US" sz="2800" dirty="0" smtClean="0"/>
              <a:t> এ </a:t>
            </a:r>
            <a:r>
              <a:rPr lang="en-US" sz="2800" dirty="0" err="1" smtClean="0"/>
              <a:t>গুলোকে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 ।  </a:t>
            </a:r>
            <a:endParaRPr lang="en-US" sz="2800" dirty="0"/>
          </a:p>
        </p:txBody>
      </p:sp>
    </p:spTree>
  </p:cSld>
  <p:clrMapOvr>
    <a:masterClrMapping/>
  </p:clrMapOvr>
  <p:transition spd="slow" advTm="7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684" y="993226"/>
            <a:ext cx="8232912" cy="5650633"/>
          </a:xfrm>
          <a:prstGeom prst="rect">
            <a:avLst/>
          </a:prstGeom>
        </p:spPr>
      </p:pic>
      <p:sp>
        <p:nvSpPr>
          <p:cNvPr id="3" name="Flowchart: Connector 2"/>
          <p:cNvSpPr/>
          <p:nvPr/>
        </p:nvSpPr>
        <p:spPr>
          <a:xfrm>
            <a:off x="3310758" y="220718"/>
            <a:ext cx="4792717" cy="614855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  </a:t>
            </a:r>
            <a:r>
              <a:rPr lang="en-US" sz="4400" dirty="0" err="1" smtClean="0"/>
              <a:t>দলের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উত্তর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</p:cSld>
  <p:clrMapOvr>
    <a:masterClrMapping/>
  </p:clrMapOvr>
  <p:transition spd="slow" advTm="7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88" y="898634"/>
            <a:ext cx="3853691" cy="5738648"/>
          </a:xfrm>
          <a:prstGeom prst="rect">
            <a:avLst/>
          </a:prstGeom>
        </p:spPr>
      </p:pic>
      <p:pic>
        <p:nvPicPr>
          <p:cNvPr id="3" name="Picture 2" descr="ae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339" y="852968"/>
            <a:ext cx="4146332" cy="600503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49917" y="1150882"/>
            <a:ext cx="2412124" cy="11981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B </a:t>
            </a:r>
            <a:r>
              <a:rPr lang="en-US" sz="3600" dirty="0" err="1" smtClean="0">
                <a:solidFill>
                  <a:srgbClr val="00B050"/>
                </a:solidFill>
              </a:rPr>
              <a:t>দলের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উত্তর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ransition spd="slow" advTm="7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ular Callout 14"/>
          <p:cNvSpPr/>
          <p:nvPr/>
        </p:nvSpPr>
        <p:spPr>
          <a:xfrm>
            <a:off x="3552669" y="179882"/>
            <a:ext cx="4392117" cy="2083633"/>
          </a:xfrm>
          <a:prstGeom prst="wedge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জোড়ায়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16" name="Flowchart: Alternate Process 15"/>
          <p:cNvSpPr/>
          <p:nvPr/>
        </p:nvSpPr>
        <p:spPr>
          <a:xfrm>
            <a:off x="4346890" y="2505168"/>
            <a:ext cx="7030387" cy="1558977"/>
          </a:xfrm>
          <a:prstGeom prst="flowChartAlternateProcess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ইসলাম</a:t>
            </a:r>
            <a:r>
              <a:rPr lang="en-US" sz="4400" dirty="0" smtClean="0"/>
              <a:t> </a:t>
            </a:r>
            <a:r>
              <a:rPr lang="en-US" sz="4400" dirty="0" err="1" smtClean="0"/>
              <a:t>পুর্ব</a:t>
            </a:r>
            <a:r>
              <a:rPr lang="en-US" sz="4400" dirty="0" smtClean="0"/>
              <a:t>  </a:t>
            </a:r>
            <a:r>
              <a:rPr lang="en-US" sz="4400" dirty="0" err="1" smtClean="0"/>
              <a:t>যুগে</a:t>
            </a:r>
            <a:r>
              <a:rPr lang="en-US" sz="4400" dirty="0" smtClean="0"/>
              <a:t> </a:t>
            </a:r>
            <a:r>
              <a:rPr lang="en-US" sz="4400" dirty="0" err="1" smtClean="0"/>
              <a:t>আরবের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সামাজিক</a:t>
            </a:r>
            <a:r>
              <a:rPr lang="en-US" sz="4400" dirty="0" smtClean="0"/>
              <a:t>  </a:t>
            </a:r>
            <a:r>
              <a:rPr lang="en-US" sz="4400" dirty="0" err="1" smtClean="0"/>
              <a:t>অবস্থা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কেমন</a:t>
            </a:r>
            <a:r>
              <a:rPr lang="en-US" sz="4400" dirty="0" smtClean="0"/>
              <a:t> </a:t>
            </a:r>
            <a:r>
              <a:rPr lang="en-US" sz="4400" dirty="0" err="1" smtClean="0"/>
              <a:t>ছিল</a:t>
            </a:r>
            <a:r>
              <a:rPr lang="en-US" sz="4400" dirty="0" smtClean="0"/>
              <a:t> । </a:t>
            </a:r>
            <a:endParaRPr lang="en-US" sz="4400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4473184" y="4715873"/>
            <a:ext cx="7030387" cy="1558977"/>
          </a:xfrm>
          <a:prstGeom prst="flowChartAlternateProces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ইসলাম</a:t>
            </a:r>
            <a:r>
              <a:rPr lang="en-US" sz="4400" dirty="0" smtClean="0"/>
              <a:t> </a:t>
            </a:r>
            <a:r>
              <a:rPr lang="en-US" sz="4400" dirty="0" err="1" smtClean="0"/>
              <a:t>পুর্ব</a:t>
            </a:r>
            <a:r>
              <a:rPr lang="en-US" sz="4400" dirty="0" smtClean="0"/>
              <a:t>  </a:t>
            </a:r>
            <a:r>
              <a:rPr lang="en-US" sz="4400" dirty="0" err="1" smtClean="0"/>
              <a:t>যুগে</a:t>
            </a:r>
            <a:r>
              <a:rPr lang="en-US" sz="4400" dirty="0" smtClean="0"/>
              <a:t> </a:t>
            </a:r>
            <a:r>
              <a:rPr lang="en-US" sz="4400" dirty="0" err="1" smtClean="0"/>
              <a:t>আরবের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ধর্মিয়</a:t>
            </a:r>
            <a:r>
              <a:rPr lang="en-US" sz="4400" dirty="0" smtClean="0"/>
              <a:t> </a:t>
            </a:r>
            <a:r>
              <a:rPr lang="en-US" sz="4400" dirty="0" err="1" smtClean="0"/>
              <a:t>অবস্থা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কেমন</a:t>
            </a:r>
            <a:r>
              <a:rPr lang="en-US" sz="4400" dirty="0" smtClean="0"/>
              <a:t> </a:t>
            </a:r>
            <a:r>
              <a:rPr lang="en-US" sz="4400" dirty="0" err="1" smtClean="0"/>
              <a:t>ছিল</a:t>
            </a:r>
            <a:r>
              <a:rPr lang="en-US" sz="4400" dirty="0" smtClean="0"/>
              <a:t> । </a:t>
            </a:r>
            <a:endParaRPr lang="en-US" sz="4400" dirty="0"/>
          </a:p>
        </p:txBody>
      </p:sp>
      <p:pic>
        <p:nvPicPr>
          <p:cNvPr id="18" name="Picture 17" descr="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10" y="2509673"/>
            <a:ext cx="3492556" cy="1563831"/>
          </a:xfrm>
          <a:prstGeom prst="rect">
            <a:avLst/>
          </a:prstGeom>
        </p:spPr>
      </p:pic>
      <p:pic>
        <p:nvPicPr>
          <p:cNvPr id="19" name="Picture 18" descr="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12" y="4571014"/>
            <a:ext cx="3084294" cy="185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89677"/>
      </p:ext>
    </p:extLst>
  </p:cSld>
  <p:clrMapOvr>
    <a:masterClrMapping/>
  </p:clrMapOvr>
  <p:transition spd="slow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04" y="4077330"/>
            <a:ext cx="4965482" cy="2780670"/>
          </a:xfrm>
          <a:prstGeom prst="rect">
            <a:avLst/>
          </a:prstGeom>
        </p:spPr>
      </p:pic>
      <p:pic>
        <p:nvPicPr>
          <p:cNvPr id="3" name="Picture 2" descr="a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514" y="2799364"/>
            <a:ext cx="4900509" cy="256091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065284" y="0"/>
            <a:ext cx="7236372" cy="1876098"/>
          </a:xfrm>
          <a:prstGeom prst="cloudCallou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জাহেলি</a:t>
            </a:r>
            <a:r>
              <a:rPr lang="en-US" sz="3600" dirty="0" smtClean="0"/>
              <a:t> </a:t>
            </a:r>
            <a:r>
              <a:rPr lang="en-US" sz="3600" dirty="0" err="1" smtClean="0"/>
              <a:t>যুগে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আরবের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সামাজিক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মর্যাদা</a:t>
            </a:r>
            <a:r>
              <a:rPr lang="en-US" sz="3600" dirty="0" smtClean="0"/>
              <a:t>  </a:t>
            </a:r>
            <a:r>
              <a:rPr lang="en-US" sz="3600" dirty="0" err="1" smtClean="0"/>
              <a:t>ছিলনা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5" name="Picture 4" descr="ae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52" y="1789043"/>
            <a:ext cx="4918841" cy="2262337"/>
          </a:xfrm>
          <a:prstGeom prst="rect">
            <a:avLst/>
          </a:prstGeom>
        </p:spPr>
      </p:pic>
    </p:spTree>
  </p:cSld>
  <p:clrMapOvr>
    <a:masterClrMapping/>
  </p:clrMapOvr>
  <p:transition spd="slow" advTm="7000"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14" y="2016344"/>
            <a:ext cx="6463860" cy="4841656"/>
          </a:xfrm>
          <a:prstGeom prst="rect">
            <a:avLst/>
          </a:prstGeom>
        </p:spPr>
      </p:pic>
      <p:pic>
        <p:nvPicPr>
          <p:cNvPr id="4" name="Picture 3" descr="a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139" y="2081293"/>
            <a:ext cx="4335517" cy="477670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12124" y="204951"/>
            <a:ext cx="7409793" cy="1592318"/>
          </a:xfrm>
          <a:prstGeom prst="ellipse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জাহেলী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যুগে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ধর্মীয়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নিয়ম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নীতি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ছিলনা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অবাধে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চলত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মেলা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মেশা</a:t>
            </a:r>
            <a:r>
              <a:rPr lang="en-US" sz="2800" dirty="0" smtClean="0">
                <a:solidFill>
                  <a:srgbClr val="FFFF00"/>
                </a:solidFill>
              </a:rPr>
              <a:t> ,</a:t>
            </a:r>
            <a:r>
              <a:rPr lang="en-US" sz="2800" dirty="0" err="1" smtClean="0">
                <a:solidFill>
                  <a:srgbClr val="FFFF00"/>
                </a:solidFill>
              </a:rPr>
              <a:t>মূর্তি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পূজা</a:t>
            </a:r>
            <a:r>
              <a:rPr lang="en-US" sz="2800" dirty="0" smtClean="0">
                <a:solidFill>
                  <a:srgbClr val="FFFF00"/>
                </a:solidFill>
              </a:rPr>
              <a:t> । </a:t>
            </a:r>
            <a:r>
              <a:rPr lang="en-US" sz="2800" dirty="0" err="1" smtClean="0">
                <a:solidFill>
                  <a:srgbClr val="FFFF00"/>
                </a:solidFill>
              </a:rPr>
              <a:t>তার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কিছু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ছবি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নিচ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দেয়া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হল</a:t>
            </a:r>
            <a:r>
              <a:rPr lang="en-US" sz="2800" dirty="0" smtClean="0">
                <a:solidFill>
                  <a:srgbClr val="FFFF00"/>
                </a:solidFill>
              </a:rPr>
              <a:t> ।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7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3118338" y="0"/>
            <a:ext cx="5685693" cy="147710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একক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10" name="Oval 9"/>
          <p:cNvSpPr/>
          <p:nvPr/>
        </p:nvSpPr>
        <p:spPr>
          <a:xfrm>
            <a:off x="677918" y="1713591"/>
            <a:ext cx="8579674" cy="9980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জাহেলী</a:t>
            </a:r>
            <a:r>
              <a:rPr lang="en-US" sz="3600" dirty="0" smtClean="0"/>
              <a:t> </a:t>
            </a:r>
            <a:r>
              <a:rPr lang="en-US" sz="3600" dirty="0" err="1" smtClean="0"/>
              <a:t>যুগের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অপর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961697" y="3127637"/>
            <a:ext cx="8645971" cy="11763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পবিত্র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কুরানে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মক্কা</a:t>
            </a:r>
            <a:r>
              <a:rPr lang="en-US" sz="3200" dirty="0" smtClean="0"/>
              <a:t> </a:t>
            </a:r>
            <a:r>
              <a:rPr lang="en-US" sz="3200" dirty="0" err="1" smtClean="0"/>
              <a:t>নগরীকে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অভিহিত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হয়েছে</a:t>
            </a:r>
            <a:r>
              <a:rPr lang="en-US" sz="3200" dirty="0" smtClean="0"/>
              <a:t> 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151880603"/>
      </p:ext>
    </p:extLst>
  </p:cSld>
  <p:clrMapOvr>
    <a:masterClrMapping/>
  </p:clrMapOvr>
  <p:transition spd="slow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105806" y="725214"/>
            <a:ext cx="5975131" cy="2159876"/>
          </a:xfrm>
          <a:prstGeom prst="flowChartTerminator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অন্ধকার</a:t>
            </a:r>
            <a:r>
              <a:rPr lang="en-US" sz="7200" dirty="0" smtClean="0"/>
              <a:t> </a:t>
            </a:r>
            <a:r>
              <a:rPr lang="en-US" sz="7200" dirty="0" err="1" smtClean="0"/>
              <a:t>যুগ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3" name="Flowchart: Terminator 2"/>
          <p:cNvSpPr/>
          <p:nvPr/>
        </p:nvSpPr>
        <p:spPr>
          <a:xfrm>
            <a:off x="2743200" y="3951890"/>
            <a:ext cx="6647792" cy="2212428"/>
          </a:xfrm>
          <a:prstGeom prst="flowChartTerminator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উম্মুল</a:t>
            </a:r>
            <a:r>
              <a:rPr lang="en-US" sz="6000" dirty="0" smtClean="0"/>
              <a:t> </a:t>
            </a:r>
            <a:r>
              <a:rPr lang="en-US" sz="6000" dirty="0" err="1" smtClean="0"/>
              <a:t>কুরা</a:t>
            </a:r>
            <a:r>
              <a:rPr lang="en-US" sz="6000" dirty="0" smtClean="0"/>
              <a:t> </a:t>
            </a:r>
            <a:r>
              <a:rPr lang="en-US" sz="6000" dirty="0" err="1" smtClean="0"/>
              <a:t>বা</a:t>
            </a:r>
            <a:r>
              <a:rPr lang="en-US" sz="6000" dirty="0" smtClean="0"/>
              <a:t> </a:t>
            </a:r>
            <a:r>
              <a:rPr lang="en-US" sz="6000" dirty="0" err="1" smtClean="0"/>
              <a:t>আদি</a:t>
            </a:r>
            <a:r>
              <a:rPr lang="en-US" sz="6000" dirty="0" smtClean="0"/>
              <a:t> </a:t>
            </a:r>
            <a:r>
              <a:rPr lang="en-US" sz="6000" dirty="0" err="1" smtClean="0"/>
              <a:t>নগরী</a:t>
            </a:r>
            <a:r>
              <a:rPr lang="en-US" sz="6000" dirty="0" smtClean="0"/>
              <a:t>  </a:t>
            </a:r>
            <a:endParaRPr lang="en-US" sz="6000" dirty="0"/>
          </a:p>
        </p:txBody>
      </p:sp>
    </p:spTree>
  </p:cSld>
  <p:clrMapOvr>
    <a:masterClrMapping/>
  </p:clrMapOvr>
  <p:transition spd="slow" advTm="7000">
    <p:wedge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27107" y="295117"/>
            <a:ext cx="305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dirty="0" err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Animated_Flag_of_Banglade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33" y="1414529"/>
            <a:ext cx="6497115" cy="310089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>
            <a:off x="46891" y="3528649"/>
            <a:ext cx="3868615" cy="23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216101" y="1607457"/>
            <a:ext cx="54214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FARUK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675043"/>
      </p:ext>
    </p:extLst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6293" y="516997"/>
            <a:ext cx="818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4800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spc="50" dirty="0" err="1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0164" y="5124908"/>
            <a:ext cx="9557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আবির্ভাবের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145" y="1433019"/>
            <a:ext cx="4485368" cy="335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1143614"/>
      </p:ext>
    </p:extLst>
  </p:cSld>
  <p:clrMapOvr>
    <a:masterClrMapping/>
  </p:clrMapOvr>
  <p:transition spd="slow" advTm="7000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0155"/>
            <a:ext cx="12064621" cy="865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232866" y="5985726"/>
            <a:ext cx="386640" cy="404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14463" flipH="1">
            <a:off x="6629075" y="5547879"/>
            <a:ext cx="970423" cy="788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578060" flipH="1" flipV="1">
            <a:off x="2502395" y="5812894"/>
            <a:ext cx="676771" cy="538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2937" y="5258504"/>
            <a:ext cx="1953063" cy="12792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78B402F-6C72-41E8-963A-E6AF092D3D14}"/>
              </a:ext>
            </a:extLst>
          </p:cNvPr>
          <p:cNvSpPr txBox="1"/>
          <p:nvPr/>
        </p:nvSpPr>
        <p:spPr>
          <a:xfrm>
            <a:off x="6504245" y="1675005"/>
            <a:ext cx="5493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ae2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170" y="1219824"/>
            <a:ext cx="6050719" cy="33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2014693"/>
      </p:ext>
    </p:extLst>
  </p:cSld>
  <p:clrMapOvr>
    <a:masterClrMapping/>
  </p:clrMapOvr>
  <p:transition spd="med" advTm="7000">
    <p:wedge/>
    <p:sndAc>
      <p:stSnd loop="1"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5861154" y="954737"/>
            <a:ext cx="14990" cy="5591331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37988" y="966460"/>
            <a:ext cx="14990" cy="5591331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Horizontal Scroll 26"/>
          <p:cNvSpPr/>
          <p:nvPr/>
        </p:nvSpPr>
        <p:spPr>
          <a:xfrm>
            <a:off x="6206091" y="3387282"/>
            <a:ext cx="5766227" cy="3048689"/>
          </a:xfrm>
          <a:prstGeom prst="horizontalScroll">
            <a:avLst>
              <a:gd name="adj" fmla="val 0"/>
            </a:avLst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24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4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১২</a:t>
            </a:r>
            <a:r>
              <a:rPr lang="en-US" sz="2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/১২/২০১৯ </a:t>
            </a:r>
            <a:endParaRPr lang="en-US" sz="2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0" y="3548805"/>
            <a:ext cx="5738191" cy="267765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দত্তেরচর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বাট্টাজোর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বকশিগঞ্জ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জামাল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glm.farukict@gmail.com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2" y="1547445"/>
            <a:ext cx="3376244" cy="155917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শিক্ষক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পরিচিতি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40770" y="1523999"/>
            <a:ext cx="4220307" cy="150055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C000"/>
                </a:solidFill>
              </a:rPr>
              <a:t>পাঠ</a:t>
            </a:r>
            <a:r>
              <a:rPr lang="en-US" sz="5400" dirty="0" smtClean="0">
                <a:solidFill>
                  <a:srgbClr val="FFC000"/>
                </a:solidFill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</a:rPr>
              <a:t>পরিচিতি</a:t>
            </a:r>
            <a:r>
              <a:rPr lang="en-US" sz="5400" dirty="0" smtClean="0">
                <a:solidFill>
                  <a:srgbClr val="FFC000"/>
                </a:solidFill>
              </a:rPr>
              <a:t> </a:t>
            </a:r>
            <a:endParaRPr lang="en-US" sz="5400" dirty="0">
              <a:solidFill>
                <a:srgbClr val="FFC000"/>
              </a:solidFill>
            </a:endParaRPr>
          </a:p>
        </p:txBody>
      </p:sp>
      <p:pic>
        <p:nvPicPr>
          <p:cNvPr id="14" name="Picture 13" descr="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7462" y="1115497"/>
            <a:ext cx="1882708" cy="238476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540369" y="1"/>
            <a:ext cx="4888523" cy="109024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পরিচিতি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962476908"/>
      </p:ext>
    </p:extLst>
  </p:cSld>
  <p:clrMapOvr>
    <a:masterClrMapping/>
  </p:clrMapOvr>
  <p:transition spd="slow" advTm="7000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65204" y="269823"/>
            <a:ext cx="7578206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a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23" y="1202179"/>
            <a:ext cx="3331720" cy="2103001"/>
          </a:xfrm>
          <a:prstGeom prst="rect">
            <a:avLst/>
          </a:prstGeom>
        </p:spPr>
      </p:pic>
      <p:pic>
        <p:nvPicPr>
          <p:cNvPr id="11" name="Picture 10" descr="ae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346" y="1178914"/>
            <a:ext cx="3951287" cy="2103932"/>
          </a:xfrm>
          <a:prstGeom prst="rect">
            <a:avLst/>
          </a:prstGeom>
        </p:spPr>
      </p:pic>
      <p:pic>
        <p:nvPicPr>
          <p:cNvPr id="12" name="Picture 11" descr="ae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494" y="1213454"/>
            <a:ext cx="3349833" cy="2009900"/>
          </a:xfrm>
          <a:prstGeom prst="rect">
            <a:avLst/>
          </a:prstGeom>
        </p:spPr>
      </p:pic>
      <p:pic>
        <p:nvPicPr>
          <p:cNvPr id="19" name="Picture 18" descr="ae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23" y="3687580"/>
            <a:ext cx="4397956" cy="2158584"/>
          </a:xfrm>
          <a:prstGeom prst="rect">
            <a:avLst/>
          </a:prstGeom>
        </p:spPr>
      </p:pic>
      <p:pic>
        <p:nvPicPr>
          <p:cNvPr id="20" name="Picture 19" descr="ae3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645" y="3597640"/>
            <a:ext cx="3676807" cy="2328398"/>
          </a:xfrm>
          <a:prstGeom prst="rect">
            <a:avLst/>
          </a:prstGeom>
        </p:spPr>
      </p:pic>
      <p:pic>
        <p:nvPicPr>
          <p:cNvPr id="21" name="Picture 20" descr="ae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8842" y="3621764"/>
            <a:ext cx="3433295" cy="228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330274"/>
      </p:ext>
    </p:extLst>
  </p:cSld>
  <p:clrMapOvr>
    <a:masterClrMapping/>
  </p:clrMapOvr>
  <p:transition spd="slow" advTm="7000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23475" y="284812"/>
            <a:ext cx="7585023" cy="1349115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খুন</a:t>
            </a:r>
            <a:r>
              <a:rPr lang="en-US" sz="4000" dirty="0" smtClean="0"/>
              <a:t> </a:t>
            </a:r>
            <a:r>
              <a:rPr lang="en-US" sz="4000" dirty="0" err="1" smtClean="0"/>
              <a:t>হত্যা</a:t>
            </a:r>
            <a:r>
              <a:rPr lang="en-US" sz="4000" dirty="0" smtClean="0"/>
              <a:t> 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 </a:t>
            </a:r>
            <a:r>
              <a:rPr lang="en-US" sz="4000" dirty="0" err="1" smtClean="0"/>
              <a:t>যুগের</a:t>
            </a:r>
            <a:r>
              <a:rPr lang="en-US" sz="4000" dirty="0" smtClean="0"/>
              <a:t>  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Oval 2"/>
          <p:cNvSpPr/>
          <p:nvPr/>
        </p:nvSpPr>
        <p:spPr>
          <a:xfrm>
            <a:off x="2445895" y="2131102"/>
            <a:ext cx="7687456" cy="1361606"/>
          </a:xfrm>
          <a:prstGeom prst="ellipse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নারিদের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জিবন্ত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কবর</a:t>
            </a:r>
            <a:r>
              <a:rPr lang="en-US" sz="4000" dirty="0" smtClean="0"/>
              <a:t>  </a:t>
            </a:r>
            <a:r>
              <a:rPr lang="en-US" sz="4000" dirty="0" err="1" smtClean="0"/>
              <a:t>দেয়া</a:t>
            </a:r>
            <a:r>
              <a:rPr lang="en-US" sz="4000" dirty="0" smtClean="0"/>
              <a:t>  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 </a:t>
            </a:r>
            <a:r>
              <a:rPr lang="en-US" sz="4000" dirty="0" err="1" smtClean="0"/>
              <a:t>যুগের</a:t>
            </a:r>
            <a:r>
              <a:rPr lang="en-US" sz="4000" dirty="0" smtClean="0"/>
              <a:t>  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2610787" y="4064832"/>
            <a:ext cx="7837358" cy="1481528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অন্ধকার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যুগ</a:t>
            </a:r>
            <a:r>
              <a:rPr lang="en-US" sz="4400" dirty="0" smtClean="0"/>
              <a:t>  </a:t>
            </a:r>
            <a:r>
              <a:rPr lang="en-US" sz="4400" dirty="0" err="1" smtClean="0"/>
              <a:t>কোন</a:t>
            </a:r>
            <a:r>
              <a:rPr lang="en-US" sz="4400" dirty="0" smtClean="0"/>
              <a:t>  </a:t>
            </a:r>
            <a:r>
              <a:rPr lang="en-US" sz="4400" dirty="0" err="1" smtClean="0"/>
              <a:t>যুগের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নাম</a:t>
            </a:r>
            <a:r>
              <a:rPr lang="en-US" sz="4400" dirty="0" smtClean="0"/>
              <a:t>     </a:t>
            </a:r>
            <a:endParaRPr lang="en-US" sz="4400" dirty="0"/>
          </a:p>
        </p:txBody>
      </p:sp>
    </p:spTree>
  </p:cSld>
  <p:clrMapOvr>
    <a:masterClrMapping/>
  </p:clrMapOvr>
  <p:transition spd="slow" advTm="7000">
    <p:wedge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709646" y="914399"/>
            <a:ext cx="8839200" cy="4536831"/>
          </a:xfrm>
          <a:prstGeom prst="ellipse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</a:rPr>
              <a:t>আইয়ামে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জাহেলিয়ার</a:t>
            </a:r>
            <a:r>
              <a:rPr lang="en-US" sz="6600" dirty="0" smtClean="0">
                <a:solidFill>
                  <a:srgbClr val="00B050"/>
                </a:solidFill>
              </a:rPr>
              <a:t>  </a:t>
            </a:r>
            <a:r>
              <a:rPr lang="en-US" sz="6600" dirty="0" err="1" smtClean="0">
                <a:solidFill>
                  <a:srgbClr val="00B050"/>
                </a:solidFill>
              </a:rPr>
              <a:t>যুগ</a:t>
            </a:r>
            <a:r>
              <a:rPr lang="en-US" sz="6600" dirty="0" smtClean="0">
                <a:solidFill>
                  <a:srgbClr val="00B050"/>
                </a:solidFill>
              </a:rPr>
              <a:t>   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718718"/>
      </p:ext>
    </p:extLst>
  </p:cSld>
  <p:clrMapOvr>
    <a:masterClrMapping/>
  </p:clrMapOvr>
  <p:transition spd="slow" advTm="7000">
    <p:wedge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594" y="1356118"/>
            <a:ext cx="9401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…..</a:t>
            </a:r>
            <a:endParaRPr lang="en-US" sz="4400" dirty="0" err="1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838" y="2403297"/>
            <a:ext cx="10067265" cy="10156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আইয়ামে</a:t>
            </a:r>
            <a:r>
              <a:rPr lang="en-US" sz="2800" b="1" dirty="0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জাহেলিয়ার</a:t>
            </a:r>
            <a:r>
              <a:rPr lang="en-US" sz="2800" b="1" dirty="0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2800" b="1" dirty="0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গুরুত্ত</a:t>
            </a:r>
            <a:r>
              <a:rPr lang="en-US" sz="2800" b="1" dirty="0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2800" b="1" dirty="0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b="1" dirty="0">
              <a:ln w="0"/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566" y="3772407"/>
            <a:ext cx="10043380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b="1" dirty="0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200" b="1" dirty="0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b="1" dirty="0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200" b="1" dirty="0" smtClean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n w="0"/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802742" y="4905485"/>
            <a:ext cx="8710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ইসলামএর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আবির্ভাবের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পর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মক্কার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অবস্থার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কেমন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পরিবর্তন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হয়েছিল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তা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বলতে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পারবে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700176"/>
      </p:ext>
    </p:extLst>
  </p:cSld>
  <p:clrMapOvr>
    <a:masterClrMapping/>
  </p:clrMapOvr>
  <p:transition spd="slow" advTm="7000">
    <p:wedge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28" y="3227959"/>
            <a:ext cx="4873521" cy="3375364"/>
          </a:xfrm>
          <a:prstGeom prst="rect">
            <a:avLst/>
          </a:prstGeom>
        </p:spPr>
      </p:pic>
      <p:pic>
        <p:nvPicPr>
          <p:cNvPr id="3" name="Picture 2" descr="ae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997" y="254833"/>
            <a:ext cx="8454451" cy="2880376"/>
          </a:xfrm>
          <a:prstGeom prst="rect">
            <a:avLst/>
          </a:prstGeom>
        </p:spPr>
      </p:pic>
      <p:pic>
        <p:nvPicPr>
          <p:cNvPr id="4" name="Picture 3" descr="ae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531" y="3213514"/>
            <a:ext cx="6080697" cy="3405191"/>
          </a:xfrm>
          <a:prstGeom prst="rect">
            <a:avLst/>
          </a:prstGeom>
        </p:spPr>
      </p:pic>
    </p:spTree>
  </p:cSld>
  <p:clrMapOvr>
    <a:masterClrMapping/>
  </p:clrMapOvr>
  <p:transition spd="slow" advTm="7000">
    <p:wedg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320" y="284813"/>
            <a:ext cx="2708851" cy="4837234"/>
          </a:xfrm>
          <a:prstGeom prst="rect">
            <a:avLst/>
          </a:prstGeom>
        </p:spPr>
      </p:pic>
      <p:pic>
        <p:nvPicPr>
          <p:cNvPr id="3" name="Picture 2" descr="ae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0159"/>
            <a:ext cx="4433475" cy="5795572"/>
          </a:xfrm>
          <a:prstGeom prst="rect">
            <a:avLst/>
          </a:prstGeom>
        </p:spPr>
      </p:pic>
      <p:pic>
        <p:nvPicPr>
          <p:cNvPr id="4" name="Picture 3" descr="ae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372" y="813137"/>
            <a:ext cx="4384559" cy="5512712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4542020" y="5561350"/>
            <a:ext cx="3057993" cy="1296650"/>
          </a:xfrm>
          <a:prstGeom prst="flowChartConnector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নির্যাতনের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ছবি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7000">
    <p:wedg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323</Words>
  <Application>Microsoft Office PowerPoint</Application>
  <PresentationFormat>Custom</PresentationFormat>
  <Paragraphs>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HC</cp:lastModifiedBy>
  <cp:revision>211</cp:revision>
  <dcterms:created xsi:type="dcterms:W3CDTF">2019-11-01T16:25:23Z</dcterms:created>
  <dcterms:modified xsi:type="dcterms:W3CDTF">2019-12-10T13:30:54Z</dcterms:modified>
</cp:coreProperties>
</file>