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4"/>
  </p:notesMasterIdLst>
  <p:sldIdLst>
    <p:sldId id="575" r:id="rId2"/>
    <p:sldId id="704" r:id="rId3"/>
    <p:sldId id="665" r:id="rId4"/>
    <p:sldId id="667" r:id="rId5"/>
    <p:sldId id="668" r:id="rId6"/>
    <p:sldId id="688" r:id="rId7"/>
    <p:sldId id="669" r:id="rId8"/>
    <p:sldId id="700" r:id="rId9"/>
    <p:sldId id="670" r:id="rId10"/>
    <p:sldId id="671" r:id="rId11"/>
    <p:sldId id="686" r:id="rId12"/>
    <p:sldId id="689" r:id="rId13"/>
    <p:sldId id="701" r:id="rId14"/>
    <p:sldId id="673" r:id="rId15"/>
    <p:sldId id="690" r:id="rId16"/>
    <p:sldId id="695" r:id="rId17"/>
    <p:sldId id="696" r:id="rId18"/>
    <p:sldId id="698" r:id="rId19"/>
    <p:sldId id="638" r:id="rId20"/>
    <p:sldId id="639" r:id="rId21"/>
    <p:sldId id="574" r:id="rId22"/>
    <p:sldId id="702" r:id="rId23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=""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4BE"/>
    <a:srgbClr val="C8B190"/>
    <a:srgbClr val="8F858D"/>
    <a:srgbClr val="E6CEBD"/>
    <a:srgbClr val="C79860"/>
    <a:srgbClr val="C36137"/>
    <a:srgbClr val="006600"/>
    <a:srgbClr val="EFF3E7"/>
    <a:srgbClr val="92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79533" autoAdjust="0"/>
  </p:normalViewPr>
  <p:slideViewPr>
    <p:cSldViewPr>
      <p:cViewPr varScale="1">
        <p:scale>
          <a:sx n="55" d="100"/>
          <a:sy n="55" d="100"/>
        </p:scale>
        <p:origin x="-1698" y="-96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5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599613" cy="7199313"/>
          </a:xfrm>
          <a:prstGeom prst="rect">
            <a:avLst/>
          </a:prstGeom>
          <a:noFill/>
          <a:ln w="1524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4" tIns="47997" rIns="95994" bIns="479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  <p:sldLayoutId id="2147483989" r:id="rId14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31" y="1389856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270" y="1389856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5" y="1373479"/>
            <a:ext cx="2530510" cy="20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8" y="1418393"/>
            <a:ext cx="2528665" cy="20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03" y="1373479"/>
            <a:ext cx="2407366" cy="20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2" y="4129152"/>
            <a:ext cx="2917319" cy="212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r="21259"/>
          <a:stretch/>
        </p:blipFill>
        <p:spPr>
          <a:xfrm flipH="1">
            <a:off x="3230428" y="4022464"/>
            <a:ext cx="2935262" cy="228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Picture 47" descr="if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789" y="4022465"/>
            <a:ext cx="2665421" cy="226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820" y="6373336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5154" y="6417724"/>
            <a:ext cx="200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587" y="3537968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5031" y="3575790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2947" y="3445849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মারপিট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639" y="6282043"/>
            <a:ext cx="276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উত্যক্ত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36" y="452184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9" y="932656"/>
            <a:ext cx="3459677" cy="285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/>
        </p:blipFill>
        <p:spPr>
          <a:xfrm>
            <a:off x="5897315" y="1015268"/>
            <a:ext cx="3304562" cy="273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4" name="Group 53"/>
          <p:cNvGrpSpPr/>
          <p:nvPr/>
        </p:nvGrpSpPr>
        <p:grpSpPr>
          <a:xfrm>
            <a:off x="368067" y="4521967"/>
            <a:ext cx="3302760" cy="1973289"/>
            <a:chOff x="6192411" y="4419969"/>
            <a:chExt cx="1688122" cy="157101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925725"/>
              <a:ext cx="1684865" cy="1065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411" y="4419969"/>
              <a:ext cx="1688122" cy="9465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9" t="7620" r="11890" b="12367"/>
          <a:stretch/>
        </p:blipFill>
        <p:spPr>
          <a:xfrm>
            <a:off x="6547939" y="4187077"/>
            <a:ext cx="2214487" cy="2287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6533698" y="3737382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7939" y="6492291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অশোভন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406" y="6512689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160" y="29186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406" y="3789422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2800" b="1" spc="118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7273" y="449675"/>
            <a:ext cx="8757022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অন্যতম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?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কেন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619949"/>
            <a:ext cx="3842147" cy="262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989806" y="4514056"/>
            <a:ext cx="2169059" cy="609600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দারিদ্রতা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2" y="1564430"/>
            <a:ext cx="4304764" cy="26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5830094" y="4525857"/>
            <a:ext cx="2169059" cy="704230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984" y="5512714"/>
            <a:ext cx="8991600" cy="1416407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আমাদের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দেশে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অন্যতম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প্রধান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দারিদ্রতা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দরিদ্র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পরিবারের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সন্তানদের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অনেক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সাধ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ইচ্ছা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অপুর্ণ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থেকে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যায়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যার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ফলে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তাদের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মধ্যে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সৃষ্টি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এই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তাদেরকে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দিকে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ধাবিত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89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2806" y="284956"/>
            <a:ext cx="7123906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কারণে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কিশোর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অপরাধ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নিম্নের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কারণগুলো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1389856"/>
            <a:ext cx="3937000" cy="242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1377156"/>
            <a:ext cx="4214813" cy="2438400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3"/>
          <a:stretch/>
        </p:blipFill>
        <p:spPr>
          <a:xfrm>
            <a:off x="5066506" y="4094956"/>
            <a:ext cx="1968500" cy="240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r="12963" b="20139"/>
          <a:stretch/>
        </p:blipFill>
        <p:spPr>
          <a:xfrm>
            <a:off x="6819106" y="4094956"/>
            <a:ext cx="2184400" cy="240665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/>
          <a:stretch/>
        </p:blipFill>
        <p:spPr>
          <a:xfrm>
            <a:off x="2704306" y="4171156"/>
            <a:ext cx="2018507" cy="233997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30051"/>
          <a:stretch/>
        </p:blipFill>
        <p:spPr>
          <a:xfrm>
            <a:off x="646906" y="4171157"/>
            <a:ext cx="2108200" cy="23399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0706" y="1237456"/>
            <a:ext cx="8648700" cy="5486400"/>
            <a:chOff x="228600" y="1104900"/>
            <a:chExt cx="8648700" cy="5486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4545014" y="1143000"/>
              <a:ext cx="52386" cy="541020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8600" y="3810000"/>
              <a:ext cx="8558214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2100" y="1143000"/>
              <a:ext cx="8585200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1300" y="6553200"/>
              <a:ext cx="8585200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786814" y="1143000"/>
              <a:ext cx="52386" cy="541020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28600" y="1104900"/>
              <a:ext cx="26193" cy="548640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380206" y="361156"/>
            <a:ext cx="1752599" cy="838199"/>
          </a:xfrm>
          <a:prstGeom prst="roundRect">
            <a:avLst/>
          </a:prstGeom>
          <a:noFill/>
          <a:ln w="1651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দলীয়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কাজ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18294" y="246856"/>
            <a:ext cx="8970899" cy="76200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মিলিয়ে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নাও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"/>
          <a:stretch/>
        </p:blipFill>
        <p:spPr>
          <a:xfrm>
            <a:off x="2437606" y="1618456"/>
            <a:ext cx="4678985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Rounded Rectangle 34"/>
          <p:cNvSpPr/>
          <p:nvPr/>
        </p:nvSpPr>
        <p:spPr>
          <a:xfrm>
            <a:off x="3466319" y="5047456"/>
            <a:ext cx="2621558" cy="718435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সুস্থ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সুখী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পরিবার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56606" y="625368"/>
            <a:ext cx="5715000" cy="5928607"/>
            <a:chOff x="2056606" y="551656"/>
            <a:chExt cx="5715000" cy="5928607"/>
          </a:xfrm>
        </p:grpSpPr>
        <p:sp>
          <p:nvSpPr>
            <p:cNvPr id="37" name="Rounded Rectangle 36"/>
            <p:cNvSpPr/>
            <p:nvPr/>
          </p:nvSpPr>
          <p:spPr>
            <a:xfrm>
              <a:off x="3603838" y="5885656"/>
              <a:ext cx="2346520" cy="594607"/>
            </a:xfrm>
            <a:prstGeom prst="roundRect">
              <a:avLst/>
            </a:prstGeom>
            <a:noFill/>
            <a:ln w="38100" cmpd="tri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endParaRPr>
            </a:p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অভাব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056606" y="551656"/>
              <a:ext cx="5715000" cy="5541956"/>
            </a:xfrm>
            <a:prstGeom prst="mathMultiply">
              <a:avLst>
                <a:gd name="adj1" fmla="val 784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25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9" y="856456"/>
            <a:ext cx="3795622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142206" y="3482150"/>
            <a:ext cx="2438400" cy="7620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অকাল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মৃত্যু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06" y="856456"/>
            <a:ext cx="4419600" cy="252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723606" y="3482150"/>
            <a:ext cx="3668255" cy="6096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বিবাহ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বিচ্ছেদ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7" y="4056040"/>
            <a:ext cx="3505200" cy="232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04008" y="6330951"/>
            <a:ext cx="3276598" cy="838200"/>
          </a:xfrm>
          <a:prstGeom prst="roundRect">
            <a:avLst/>
          </a:prstGeom>
          <a:noFill/>
          <a:ln w="285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অতিরিক্ত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শাসন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62" y="4083495"/>
            <a:ext cx="4090075" cy="2300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5240395" y="6321457"/>
            <a:ext cx="3656807" cy="766889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সংসার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ত্যাগী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পিতা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48" y="4236225"/>
            <a:ext cx="2837558" cy="205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5" y="1394450"/>
            <a:ext cx="3303080" cy="22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6" y="1389856"/>
            <a:ext cx="3352800" cy="220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0" y="4290538"/>
            <a:ext cx="3208468" cy="201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366406" y="3761942"/>
            <a:ext cx="2061800" cy="474283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খেলার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মাঠ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53248" y="3675856"/>
            <a:ext cx="2209311" cy="519982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সংগীত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বিদ্যালয়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7407" y="6544194"/>
            <a:ext cx="2232199" cy="38977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বিনোদন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75031" y="6474306"/>
            <a:ext cx="2232199" cy="38977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বস্তি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এলাকা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648" y="307704"/>
            <a:ext cx="8970899" cy="95860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4" y="812259"/>
            <a:ext cx="3535680" cy="225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7" y="812260"/>
            <a:ext cx="3545702" cy="225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" y="4127356"/>
            <a:ext cx="4024043" cy="232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6756" r="14992" b="4383"/>
          <a:stretch/>
        </p:blipFill>
        <p:spPr>
          <a:xfrm>
            <a:off x="5657056" y="4127356"/>
            <a:ext cx="3314700" cy="246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Flowchart: Connector 16"/>
          <p:cNvSpPr/>
          <p:nvPr/>
        </p:nvSpPr>
        <p:spPr>
          <a:xfrm>
            <a:off x="6286896" y="5909574"/>
            <a:ext cx="990600" cy="685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30875" y="97381"/>
            <a:ext cx="8892537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47006" y="3371056"/>
            <a:ext cx="2819400" cy="685800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টাকা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উপার্জন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1406" y="3371056"/>
            <a:ext cx="2286000" cy="671399"/>
          </a:xfrm>
          <a:prstGeom prst="roundRect">
            <a:avLst/>
          </a:prstGeom>
          <a:noFill/>
          <a:ln w="5715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পান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4006" y="5934974"/>
            <a:ext cx="2819400" cy="550892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অতি</a:t>
            </a:r>
            <a:r>
              <a:rPr lang="en-US" sz="2835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মেধাবী</a:t>
            </a:r>
            <a:endParaRPr lang="en-US" sz="2835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1406" y="6381559"/>
            <a:ext cx="3008698" cy="760376"/>
          </a:xfrm>
          <a:prstGeom prst="roundRect">
            <a:avLst/>
          </a:prstGeom>
          <a:noFill/>
          <a:ln w="381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মেধার</a:t>
            </a:r>
            <a:r>
              <a:rPr lang="en-US" sz="2835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35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অপব্যবহার</a:t>
            </a:r>
            <a:endParaRPr lang="en-US" sz="2835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892" y="1618456"/>
            <a:ext cx="4343400" cy="2667000"/>
            <a:chOff x="1847056" y="1676512"/>
            <a:chExt cx="5905500" cy="37567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56" y="1766094"/>
              <a:ext cx="5905500" cy="3667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19"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ounded Rectangle 8"/>
          <p:cNvSpPr/>
          <p:nvPr/>
        </p:nvSpPr>
        <p:spPr>
          <a:xfrm>
            <a:off x="1195289" y="4590256"/>
            <a:ext cx="281940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বদলী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চাকরী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15" y="1694128"/>
            <a:ext cx="4449158" cy="259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5866606" y="4590256"/>
            <a:ext cx="281940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নতুন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বন্ধু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893" y="705680"/>
            <a:ext cx="8866280" cy="760376"/>
          </a:xfrm>
          <a:prstGeom prst="roundRect">
            <a:avLst/>
          </a:prstGeom>
          <a:noFill/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সরকারী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চাকরিজীবিদের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সন্তানরা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ওঠে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006" y="5580856"/>
            <a:ext cx="8991600" cy="1299687"/>
          </a:xfrm>
          <a:prstGeom prst="round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সরকারী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চাকুরীজিবীদের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দেখা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যায়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ঘন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ঘন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বদলী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হয়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যে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কারনে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তাদের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সন্তানেরা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নতুন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নতুন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পরিবেশ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পেয়ে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থাকে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এবং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তাদের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নতুন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নতুন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বন্ধু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সৃষ্টি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হয়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এক্ষেত্রে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বন্ধু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নির্বাচনে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ভুল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খারাপ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বন্ধুর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পাল্লায়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পড়ে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অপাধের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সাথে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যুক্ত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হয়ে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3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পড়ে</a:t>
            </a:r>
            <a:r>
              <a:rPr lang="en-US" sz="23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en-US" sz="23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1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3911" y="327312"/>
            <a:ext cx="434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258" y="2202369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819" y="2209223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6" y="2234347"/>
            <a:ext cx="3030862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বিবাহবিচ্ছেদ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76" y="2228056"/>
            <a:ext cx="263101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05" y="3152636"/>
            <a:ext cx="3030863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চিত্তবিনোদনের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3" y="3152636"/>
            <a:ext cx="263101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আদর-যত্নের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5074994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67697" y="2206731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2819" y="2194585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6398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5739" y="4626803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শিশুকিশোরদের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27" y="4813443"/>
            <a:ext cx="2666661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226" y="4821393"/>
            <a:ext cx="2511238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54" y="5846924"/>
            <a:ext cx="2691405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888" y="5809456"/>
            <a:ext cx="2585518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0034" y="4645059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7052" y="462680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525" y="1389856"/>
            <a:ext cx="891308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22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794" y="1264165"/>
            <a:ext cx="4239829" cy="53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403287" y="159985"/>
            <a:ext cx="2108978" cy="969283"/>
          </a:xfrm>
          <a:prstGeom prst="rect">
            <a:avLst/>
          </a:prstGeom>
        </p:spPr>
        <p:txBody>
          <a:bodyPr wrap="none" lIns="95994" tIns="47997" rIns="95994" bIns="47997">
            <a:spAutoFit/>
          </a:bodyPr>
          <a:lstStyle/>
          <a:p>
            <a:r>
              <a:rPr lang="bn-BD" sz="57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7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39974" y="4559565"/>
            <a:ext cx="3817801" cy="23197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5994" tIns="47997" rIns="95994" bIns="47997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97"/>
              </a:spcBef>
              <a:buNone/>
            </a:pPr>
            <a:r>
              <a:rPr lang="en-US" sz="2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endParaRPr lang="bn-BD" sz="2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697"/>
              </a:spcBef>
              <a:buNone/>
            </a:pPr>
            <a:r>
              <a:rPr lang="bn-BD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697"/>
              </a:spcBef>
              <a:buNone/>
            </a:pP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বাতাইছড়ি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697"/>
              </a:spcBef>
              <a:buNone/>
            </a:pP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604" y="6429355"/>
            <a:ext cx="4159832" cy="42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পাঠ: ১, সময়: </a:t>
            </a:r>
            <a:r>
              <a:rPr lang="en-US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2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4" y="1289252"/>
            <a:ext cx="3817801" cy="31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47472" y="264290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1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3911" y="327312"/>
            <a:ext cx="434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9615" y="2245932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073" y="2225269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06" y="2234347"/>
            <a:ext cx="3030862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76" y="2228056"/>
            <a:ext cx="263101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05" y="3066256"/>
            <a:ext cx="3030863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3" y="3066256"/>
            <a:ext cx="263101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আর্ন্তজাতিক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496840" y="5074994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59614" y="2231556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9716" y="2224337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55611" y="4639823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5610" y="4630273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বয়সসীমা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27" y="4813443"/>
            <a:ext cx="2792479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0226" y="4821393"/>
            <a:ext cx="2511238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54" y="5846924"/>
            <a:ext cx="2691405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5888" y="5809456"/>
            <a:ext cx="2498865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9042" y="4637028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9041" y="4641948"/>
            <a:ext cx="2515347" cy="528606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525" y="1389856"/>
            <a:ext cx="8895071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কিশোর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01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6" y="1389856"/>
            <a:ext cx="4719606" cy="353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ounded Rectangle 30"/>
          <p:cNvSpPr/>
          <p:nvPr/>
        </p:nvSpPr>
        <p:spPr>
          <a:xfrm>
            <a:off x="348731" y="4754701"/>
            <a:ext cx="8610599" cy="22794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5107" y="2677532"/>
            <a:ext cx="6629400" cy="1844249"/>
            <a:chOff x="1905000" y="1882348"/>
            <a:chExt cx="6629400" cy="1844249"/>
          </a:xfrm>
        </p:grpSpPr>
        <p:sp>
          <p:nvSpPr>
            <p:cNvPr id="3" name="TextBox 1"/>
            <p:cNvSpPr txBox="1"/>
            <p:nvPr/>
          </p:nvSpPr>
          <p:spPr>
            <a:xfrm>
              <a:off x="2362200" y="2895600"/>
              <a:ext cx="617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অসংখ্য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88234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4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6" y="4118991"/>
            <a:ext cx="2590800" cy="2803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6" y="1254794"/>
            <a:ext cx="2777719" cy="2681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05" y="1358376"/>
            <a:ext cx="2514049" cy="257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05" y="4285456"/>
            <a:ext cx="2361650" cy="236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4111181"/>
            <a:ext cx="2590800" cy="2632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007" y="323056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552045"/>
            <a:ext cx="2361650" cy="236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0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3" y="902274"/>
            <a:ext cx="3128838" cy="2989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" y="4034088"/>
            <a:ext cx="3384456" cy="284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3" y="4203801"/>
            <a:ext cx="3139157" cy="255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9" y="781224"/>
            <a:ext cx="3535517" cy="297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4750" y="26251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01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0807" y="625509"/>
            <a:ext cx="6623315" cy="5541956"/>
            <a:chOff x="1370807" y="625509"/>
            <a:chExt cx="6623315" cy="55419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807" y="1389856"/>
              <a:ext cx="6608870" cy="4777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Multiply 4"/>
            <p:cNvSpPr/>
            <p:nvPr/>
          </p:nvSpPr>
          <p:spPr>
            <a:xfrm>
              <a:off x="2279122" y="625509"/>
              <a:ext cx="5715000" cy="5541956"/>
            </a:xfrm>
            <a:prstGeom prst="mathMultiply">
              <a:avLst>
                <a:gd name="adj1" fmla="val 784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304004" y="301492"/>
            <a:ext cx="8991599" cy="10883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spc="118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006" y="3904456"/>
            <a:ext cx="8991599" cy="30273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spc="118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96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9600" spc="118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206" y="427958"/>
            <a:ext cx="7848599" cy="7498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71997" tIns="35999" rIns="71997" bIns="3599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18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pc="118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spc="118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806" y="2456656"/>
            <a:ext cx="8544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কিশোর অপরাধ  গুলো কি কি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048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5636" y="246856"/>
            <a:ext cx="5699770" cy="959960"/>
          </a:xfrm>
          <a:prstGeom prst="roundRect">
            <a:avLst/>
          </a:prstGeom>
          <a:noFill/>
          <a:ln w="120650" cmpd="thickThin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0"/>
          <a:stretch/>
        </p:blipFill>
        <p:spPr>
          <a:xfrm>
            <a:off x="685006" y="1414013"/>
            <a:ext cx="3954785" cy="2701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06" y="1491900"/>
            <a:ext cx="2819400" cy="262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87821" y="4590256"/>
            <a:ext cx="8915399" cy="2110665"/>
          </a:xfrm>
          <a:prstGeom prst="roundRect">
            <a:avLst/>
          </a:prstGeom>
          <a:noFill/>
          <a:ln w="1111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3726656"/>
            <a:ext cx="3124200" cy="260985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504406" y="3675856"/>
            <a:ext cx="2514600" cy="275590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0000"/>
                </a:solidFill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দেখে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ভিন্ন</a:t>
            </a:r>
            <a:r>
              <a:rPr lang="en-US" sz="3200" dirty="0" smtClean="0">
                <a:solidFill>
                  <a:srgbClr val="FF0000"/>
                </a:solidFill>
              </a:rPr>
              <a:t> ০৫ </a:t>
            </a:r>
            <a:r>
              <a:rPr lang="en-US" sz="3200" dirty="0" err="1" smtClean="0">
                <a:solidFill>
                  <a:srgbClr val="FF0000"/>
                </a:solidFill>
              </a:rPr>
              <a:t>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কিশোর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অপরাধের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লিখ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2000" dirty="0" smtClean="0">
                <a:solidFill>
                  <a:srgbClr val="FF0000"/>
                </a:solidFill>
              </a:rPr>
              <a:t>  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399256"/>
            <a:ext cx="4133280" cy="2773183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6" y="399256"/>
            <a:ext cx="4114800" cy="27432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" y="3675856"/>
            <a:ext cx="289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ultiply 6"/>
          <p:cNvSpPr/>
          <p:nvPr/>
        </p:nvSpPr>
        <p:spPr>
          <a:xfrm>
            <a:off x="6781006" y="3523456"/>
            <a:ext cx="1752600" cy="1600200"/>
          </a:xfrm>
          <a:prstGeom prst="mathMultiply">
            <a:avLst>
              <a:gd name="adj1" fmla="val 116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2206" y="3218656"/>
            <a:ext cx="1981201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চুরি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7605" y="3218656"/>
            <a:ext cx="1981201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উত্ত্যক্ত</a:t>
            </a:r>
            <a:r>
              <a:rPr lang="en-US" dirty="0" smtClean="0"/>
              <a:t> 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2405" y="6431756"/>
            <a:ext cx="1981201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নিক্ষেপ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3605" y="6495256"/>
            <a:ext cx="1981201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গাড়ী</a:t>
            </a:r>
            <a:r>
              <a:rPr lang="en-US" dirty="0" smtClean="0"/>
              <a:t> </a:t>
            </a:r>
            <a:r>
              <a:rPr lang="en-US" dirty="0" err="1" smtClean="0"/>
              <a:t>ভাংচুর</a:t>
            </a:r>
            <a:r>
              <a:rPr lang="en-US" dirty="0" smtClean="0"/>
              <a:t>  </a:t>
            </a:r>
            <a:r>
              <a:rPr lang="en-US" dirty="0" err="1" smtClean="0"/>
              <a:t>করা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19736" y="452184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ধরণগুলো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1088419"/>
            <a:ext cx="2521901" cy="224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http://www.teachers.gov.bd/sites/default/files/styles/medium/public/photo/juvlein4.jpg?itok=4VZIey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1" y="1085056"/>
            <a:ext cx="2390676" cy="2197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955"/>
          <a:stretch/>
        </p:blipFill>
        <p:spPr>
          <a:xfrm>
            <a:off x="6594574" y="4211342"/>
            <a:ext cx="2784757" cy="237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s://ekush.files.wordpress.com/2010/12/122710_1909_2.png?w=6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8" y="4056856"/>
            <a:ext cx="2646936" cy="2382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88307" y="4086815"/>
            <a:ext cx="2437599" cy="2252911"/>
            <a:chOff x="357983" y="4429730"/>
            <a:chExt cx="2467924" cy="245189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17" y="4429730"/>
              <a:ext cx="2451890" cy="24518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3" y="5855582"/>
              <a:ext cx="1698623" cy="1019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0" name="TextBox 59"/>
          <p:cNvSpPr txBox="1"/>
          <p:nvPr/>
        </p:nvSpPr>
        <p:spPr>
          <a:xfrm>
            <a:off x="149347" y="3549962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49791" y="3587784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2748" y="3513316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89846" y="6382211"/>
            <a:ext cx="200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31859" y="6412926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587" y="6398505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16" y="1101924"/>
            <a:ext cx="3285208" cy="22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/>
      <p:bldP spid="61" grpId="0"/>
      <p:bldP spid="62" grpId="0"/>
      <p:bldP spid="63" grpId="0"/>
      <p:bldP spid="64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13647</TotalTime>
  <Words>569</Words>
  <Application>Microsoft Office PowerPoint</Application>
  <PresentationFormat>Custom</PresentationFormat>
  <Paragraphs>139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sharif</cp:lastModifiedBy>
  <cp:revision>1772</cp:revision>
  <dcterms:created xsi:type="dcterms:W3CDTF">2006-08-16T00:00:00Z</dcterms:created>
  <dcterms:modified xsi:type="dcterms:W3CDTF">2019-12-12T14:34:24Z</dcterms:modified>
</cp:coreProperties>
</file>