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59" r:id="rId6"/>
    <p:sldId id="258" r:id="rId7"/>
    <p:sldId id="261" r:id="rId8"/>
    <p:sldId id="262" r:id="rId9"/>
    <p:sldId id="263" r:id="rId10"/>
    <p:sldId id="272" r:id="rId11"/>
    <p:sldId id="274" r:id="rId12"/>
    <p:sldId id="267" r:id="rId13"/>
    <p:sldId id="27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t>22/09/2016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t>22/09/2016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t>22/09/2016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5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t>22/09/2016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4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t>22/09/2016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7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t>22/09/2016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8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t>22/09/2016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2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t>22/09/2016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3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t>22/09/2016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7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t>22/09/2016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6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55A9-EBAB-48BD-A31D-3BC94B76E6B5}" type="datetimeFigureOut">
              <a:rPr lang="en-US" smtClean="0"/>
              <a:t>22/09/2016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35283-9475-443A-B985-7D58EF78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9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E55A9-EBAB-48BD-A31D-3BC94B76E6B5}" type="datetimeFigureOut">
              <a:rPr lang="en-US" smtClean="0"/>
              <a:t>22/09/2016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35283-9475-443A-B985-7D58EF781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914400"/>
            <a:ext cx="3575018" cy="186204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bn-BD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92" y="3403600"/>
            <a:ext cx="30480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971800" y="3429000"/>
            <a:ext cx="6858000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all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89" y="1539235"/>
            <a:ext cx="5486411" cy="2194565"/>
          </a:xfrm>
          <a:prstGeom prst="rect">
            <a:avLst/>
          </a:prstGeom>
        </p:spPr>
      </p:pic>
      <p:pic>
        <p:nvPicPr>
          <p:cNvPr id="8" name="Picture 7" descr="Ball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82235"/>
            <a:ext cx="5486411" cy="2194565"/>
          </a:xfrm>
          <a:prstGeom prst="rect">
            <a:avLst/>
          </a:prstGeom>
        </p:spPr>
      </p:pic>
      <p:pic>
        <p:nvPicPr>
          <p:cNvPr id="14" name="Picture 13" descr="Ball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37" y="4162926"/>
            <a:ext cx="5486411" cy="21945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2989" y="1229380"/>
            <a:ext cx="1818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</a:t>
            </a:r>
            <a:r>
              <a:rPr lang="en-US" sz="2800" baseline="-25000" dirty="0" smtClean="0"/>
              <a:t>1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456948" y="1981200"/>
            <a:ext cx="1811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smtClean="0">
                <a:sym typeface="Symbol"/>
              </a:rPr>
              <a:t> </a:t>
            </a:r>
            <a:endParaRPr lang="en-US" sz="2800" dirty="0"/>
          </a:p>
        </p:txBody>
      </p:sp>
      <p:pic>
        <p:nvPicPr>
          <p:cNvPr id="19" name="Picture 18" descr="Motion-Bal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-228600"/>
            <a:ext cx="5715000" cy="2286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530784" y="3315831"/>
            <a:ext cx="261321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ক্রিয়া-প্রতিক্রিয়া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সময়কাল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6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662" y="533400"/>
            <a:ext cx="7162538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“একাধিক বস্তুর মধ্যে শুধু ক্রিয়া ও প্রতিক্রিয়া ছাড়া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অন্য কোন বল কাজ না করলে কোন নির্দিষ্ট দিকে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তাদের মোট ভরবেগের কোন পরিবর্তন হয় না”।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392269"/>
            <a:ext cx="284565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m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3392269"/>
            <a:ext cx="247054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m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9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" y="1812162"/>
            <a:ext cx="9144000" cy="20359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96731" y="1534731"/>
            <a:ext cx="1545462" cy="259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7696" y="399053"/>
            <a:ext cx="243848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906" y="4572000"/>
            <a:ext cx="657744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উপরের প্রদর্শিত চিত্রে ঘটনাটি ব্যাখ্যা কর।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1.4 -1.48148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0574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</a:rPr>
              <a:t>	</a:t>
            </a:r>
            <a:r>
              <a:rPr lang="bn-BD" sz="3200" dirty="0" smtClean="0">
                <a:solidFill>
                  <a:srgbClr val="00B050"/>
                </a:solidFill>
              </a:rPr>
              <a:t>	</a:t>
            </a:r>
            <a:r>
              <a:rPr lang="bn-BD" sz="5400" dirty="0" smtClean="0">
                <a:solidFill>
                  <a:srgbClr val="FF0000"/>
                </a:solidFill>
              </a:rPr>
              <a:t>মুল্যায়ন-</a:t>
            </a:r>
          </a:p>
          <a:p>
            <a:r>
              <a:rPr lang="bn-BD" sz="3200" dirty="0" smtClean="0">
                <a:solidFill>
                  <a:srgbClr val="00B050"/>
                </a:solidFill>
              </a:rPr>
              <a:t>	</a:t>
            </a:r>
          </a:p>
          <a:p>
            <a:r>
              <a:rPr lang="bn-BD" sz="3200" dirty="0" smtClean="0">
                <a:solidFill>
                  <a:srgbClr val="00B050"/>
                </a:solidFill>
              </a:rPr>
              <a:t>	নিউটনের গতির তৃতিয় সুত্রটি বল।</a:t>
            </a:r>
          </a:p>
          <a:p>
            <a:r>
              <a:rPr lang="bn-BD" sz="3200" dirty="0" smtClean="0">
                <a:solidFill>
                  <a:srgbClr val="00B050"/>
                </a:solidFill>
              </a:rPr>
              <a:t>	</a:t>
            </a:r>
            <a:endParaRPr lang="bn-BD" sz="3200" dirty="0" smtClean="0"/>
          </a:p>
          <a:p>
            <a:r>
              <a:rPr lang="bn-BD" sz="3600" dirty="0" smtClean="0">
                <a:solidFill>
                  <a:srgbClr val="0070C0"/>
                </a:solidFill>
              </a:rPr>
              <a:t>	ভরবেগের সংরক্ষন সুত্রটি বল।	</a:t>
            </a:r>
          </a:p>
          <a:p>
            <a:r>
              <a:rPr lang="bn-BD" sz="36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bn-BD" dirty="0"/>
              <a:t>	</a:t>
            </a:r>
            <a:r>
              <a:rPr lang="bn-BD" dirty="0" smtClean="0"/>
              <a:t>		</a:t>
            </a:r>
            <a:endParaRPr lang="en-US" dirty="0"/>
          </a:p>
        </p:txBody>
      </p:sp>
      <p:sp>
        <p:nvSpPr>
          <p:cNvPr id="2" name="Flowchart: Process 1"/>
          <p:cNvSpPr/>
          <p:nvPr/>
        </p:nvSpPr>
        <p:spPr>
          <a:xfrm>
            <a:off x="2362200" y="2057400"/>
            <a:ext cx="3124200" cy="9906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" name="Oval 2"/>
          <p:cNvSpPr/>
          <p:nvPr/>
        </p:nvSpPr>
        <p:spPr>
          <a:xfrm>
            <a:off x="914400" y="3429000"/>
            <a:ext cx="228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84830" y="4483626"/>
            <a:ext cx="28774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5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990600"/>
            <a:ext cx="2334293" cy="83099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971800"/>
            <a:ext cx="7196201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নৌকা থেকে লাফিয়ে তীরে নামার সময় নৌকা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পিছনে সরে যায় –ঘটনাটি ব্যাখ্যা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2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4745" y="2209800"/>
            <a:ext cx="757450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 সকলকে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3735" y="874185"/>
            <a:ext cx="39372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আ,ন,ম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আক্রামুজ্জামান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6290" y="1670423"/>
            <a:ext cx="2541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সিনিয়র শিক্ষক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9572" y="2365660"/>
            <a:ext cx="40911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বাগের</a:t>
            </a:r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হাট</a:t>
            </a:r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944" y="3116611"/>
            <a:ext cx="32832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ফেনি সদর, ফেনি।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75" y="1066800"/>
            <a:ext cx="2981726" cy="299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0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6934200" cy="914400"/>
          </a:xfrm>
        </p:spPr>
        <p:txBody>
          <a:bodyPr>
            <a:noAutofit/>
          </a:bodyPr>
          <a:lstStyle/>
          <a:p>
            <a:pPr lvl="2"/>
            <a:r>
              <a:rPr lang="bn-BD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শ্রেণি-নবম</a:t>
            </a:r>
          </a:p>
          <a:p>
            <a:r>
              <a:rPr lang="en-US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বিষয়-পদার্থ বিজ্ঞান</a:t>
            </a:r>
            <a:endParaRPr lang="en-US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0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3657600" lvl="8" indent="0">
              <a:buNone/>
            </a:pPr>
            <a:endParaRPr lang="bn-BD" dirty="0"/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শিক্ষার্থিরা-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নিউটনের গতির তৃতিয় সুত্র বলতে ও ব্যাখ্যা করতে পারবে।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ভরবেগের সংরক্ষণ সুত্র বলতে পারবে।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ভরবেগের সংরক্ষণ সুত্র প্রতিপাদন করতে পারবে।</a:t>
            </a:r>
            <a:endParaRPr lang="bn-BD" sz="4000" dirty="0" smtClean="0">
              <a:solidFill>
                <a:srgbClr val="FF0000"/>
              </a:solidFill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1066800" y="1981200"/>
            <a:ext cx="304799" cy="4788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4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33400"/>
            <a:ext cx="2906522" cy="464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550385"/>
            <a:ext cx="1371600" cy="130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1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65 -0.659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940776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আজকের পাঠঃ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নিউটনের গতির তৃতীয় সূত্র ও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ভরবেগের সংরক্ষণ সূত্র প্রতিপাদন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4" y="2819400"/>
            <a:ext cx="4133850" cy="3448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7756" y="2819400"/>
            <a:ext cx="41338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6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71800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001000" y="1541252"/>
            <a:ext cx="228600" cy="3640348"/>
            <a:chOff x="6858000" y="1447800"/>
            <a:chExt cx="228600" cy="3640348"/>
          </a:xfrm>
        </p:grpSpPr>
        <p:sp>
          <p:nvSpPr>
            <p:cNvPr id="3" name="Can 2"/>
            <p:cNvSpPr/>
            <p:nvPr/>
          </p:nvSpPr>
          <p:spPr>
            <a:xfrm>
              <a:off x="6858000" y="1447800"/>
              <a:ext cx="228600" cy="1828800"/>
            </a:xfrm>
            <a:prstGeom prst="can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an 3"/>
            <p:cNvSpPr/>
            <p:nvPr/>
          </p:nvSpPr>
          <p:spPr>
            <a:xfrm flipV="1">
              <a:off x="6858000" y="3259348"/>
              <a:ext cx="228600" cy="1828800"/>
            </a:xfrm>
            <a:prstGeom prst="can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87890" y="2362200"/>
            <a:ext cx="3200400" cy="1141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86752" y="2362200"/>
            <a:ext cx="3200400" cy="11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7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86309E-7 L 0.87361 -0.0053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8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86309E-7 L 0.87361 -0.00532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8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wer"/>
          <p:cNvSpPr>
            <a:spLocks noEditPoints="1" noChangeArrowheads="1"/>
          </p:cNvSpPr>
          <p:nvPr/>
        </p:nvSpPr>
        <p:spPr bwMode="auto">
          <a:xfrm>
            <a:off x="1874520" y="-2514600"/>
            <a:ext cx="904875" cy="18097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bg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43000" y="2057400"/>
            <a:ext cx="2560320" cy="2819400"/>
            <a:chOff x="1249680" y="2057400"/>
            <a:chExt cx="2560320" cy="2819400"/>
          </a:xfrm>
        </p:grpSpPr>
        <p:sp>
          <p:nvSpPr>
            <p:cNvPr id="4" name="Can 3"/>
            <p:cNvSpPr/>
            <p:nvPr/>
          </p:nvSpPr>
          <p:spPr>
            <a:xfrm>
              <a:off x="1478280" y="2499360"/>
              <a:ext cx="274320" cy="2377440"/>
            </a:xfrm>
            <a:prstGeom prst="can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n 4"/>
            <p:cNvSpPr/>
            <p:nvPr/>
          </p:nvSpPr>
          <p:spPr>
            <a:xfrm>
              <a:off x="3276600" y="2499360"/>
              <a:ext cx="274320" cy="2377440"/>
            </a:xfrm>
            <a:prstGeom prst="can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/>
            <p:cNvSpPr/>
            <p:nvPr/>
          </p:nvSpPr>
          <p:spPr>
            <a:xfrm>
              <a:off x="1249680" y="2057400"/>
              <a:ext cx="2560320" cy="533400"/>
            </a:xfrm>
            <a:prstGeom prst="parallelogram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ower"/>
          <p:cNvSpPr>
            <a:spLocks noEditPoints="1" noChangeArrowheads="1"/>
          </p:cNvSpPr>
          <p:nvPr/>
        </p:nvSpPr>
        <p:spPr bwMode="auto">
          <a:xfrm>
            <a:off x="1884045" y="-2038350"/>
            <a:ext cx="904875" cy="18097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chemeClr val="bg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71748" y="3352012"/>
            <a:ext cx="498245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“প্রত্যেক ক্রিয়ারই একটি সমান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 বিপরীত প্রতিক্রিয়া আছে”।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759605" y="2238385"/>
            <a:ext cx="533400" cy="17526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4300966" y="1843572"/>
            <a:ext cx="365760" cy="17526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28443" y="453543"/>
            <a:ext cx="4249881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গতির তৃতীয়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সূত্র উপস্থাপন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6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4.16667E-6 1.5791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8.33333E-7 0.372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685800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2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127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NikoshBAN</vt:lpstr>
      <vt:lpstr>Symbol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AKRAM</cp:lastModifiedBy>
  <cp:revision>156</cp:revision>
  <dcterms:created xsi:type="dcterms:W3CDTF">2012-12-03T03:47:21Z</dcterms:created>
  <dcterms:modified xsi:type="dcterms:W3CDTF">2016-09-22T05:37:33Z</dcterms:modified>
</cp:coreProperties>
</file>