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70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322"/>
    <a:srgbClr val="C92016"/>
    <a:srgbClr val="371B0C"/>
    <a:srgbClr val="F1E319"/>
    <a:srgbClr val="DD2738"/>
    <a:srgbClr val="E39D44"/>
    <a:srgbClr val="E66A66"/>
    <a:srgbClr val="FABF73"/>
    <a:srgbClr val="FF0000"/>
    <a:srgbClr val="5AD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8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5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98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E3C7A5-5EF4-4FA4-A376-690FEB1B68E9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60B066-4E06-48AB-9CCD-92F67EE1B5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1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54"/>
            <a:ext cx="12192000" cy="6939077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66800" y="4655521"/>
            <a:ext cx="7647709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C4B44"/>
                </a:solidFill>
                <a:latin typeface="Arial Rounded MT Bold" panose="020F0704030504030204" pitchFamily="34" charset="0"/>
              </a:rPr>
              <a:t>       </a:t>
            </a:r>
            <a:r>
              <a:rPr lang="en-US" sz="7200" b="1" dirty="0" smtClean="0">
                <a:solidFill>
                  <a:srgbClr val="EFE020"/>
                </a:solidFill>
                <a:latin typeface="Arial Rounded MT Bold" panose="020F0704030504030204" pitchFamily="34" charset="0"/>
              </a:rPr>
              <a:t>WELCOME</a:t>
            </a:r>
            <a:endParaRPr lang="en-US" sz="7200" b="1" dirty="0">
              <a:solidFill>
                <a:srgbClr val="EFE02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56" y="651163"/>
            <a:ext cx="8492836" cy="13023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</a:t>
            </a: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kingdom-4</a:t>
            </a:r>
            <a: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67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Plantea</a:t>
            </a:r>
            <a: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sz="67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5309" y="5605505"/>
            <a:ext cx="4724400" cy="73628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69837"/>
                </a:solidFill>
                <a:latin typeface="Bodoni MT Black" panose="02070A03080606020203" pitchFamily="18" charset="0"/>
              </a:rPr>
              <a:t>Jackfruit Tree</a:t>
            </a:r>
            <a:endParaRPr lang="en-US" sz="3600" dirty="0">
              <a:solidFill>
                <a:srgbClr val="969837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27" y="1953490"/>
            <a:ext cx="5223910" cy="3424146"/>
          </a:xfrm>
        </p:spPr>
      </p:pic>
    </p:spTree>
    <p:extLst>
      <p:ext uri="{BB962C8B-B14F-4D97-AF65-F5344CB8AC3E}">
        <p14:creationId xmlns:p14="http://schemas.microsoft.com/office/powerpoint/2010/main" val="11805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7305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</a:t>
            </a: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kingdom-5</a:t>
            </a:r>
            <a: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Animalia  </a:t>
            </a: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5051841"/>
            <a:ext cx="4937760" cy="73628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Bodoni MT Black" panose="02070A03080606020203" pitchFamily="18" charset="0"/>
              </a:rPr>
              <a:t>      </a:t>
            </a:r>
            <a:r>
              <a:rPr lang="en-US" sz="4000" dirty="0" smtClean="0">
                <a:solidFill>
                  <a:srgbClr val="CB8D3A"/>
                </a:solidFill>
                <a:latin typeface="Bodoni MT Black" panose="02070A03080606020203" pitchFamily="18" charset="0"/>
              </a:rPr>
              <a:t>Tiger</a:t>
            </a:r>
            <a:endParaRPr lang="en-US" sz="4000" dirty="0">
              <a:solidFill>
                <a:srgbClr val="CB8D3A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69" y="1801092"/>
            <a:ext cx="3706321" cy="316223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226" y="4963325"/>
            <a:ext cx="4761454" cy="73628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doni MT Black" panose="02070A03080606020203" pitchFamily="18" charset="0"/>
              </a:rPr>
              <a:t>   </a:t>
            </a:r>
            <a:r>
              <a:rPr lang="en-US" sz="2800" dirty="0" smtClean="0">
                <a:solidFill>
                  <a:srgbClr val="313840"/>
                </a:solidFill>
                <a:latin typeface="Bodoni MT Black" panose="02070A03080606020203" pitchFamily="18" charset="0"/>
              </a:rPr>
              <a:t>Albert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doni MT Black" panose="02070A03080606020203" pitchFamily="18" charset="0"/>
              </a:rPr>
              <a:t> Einstein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26" y="2105679"/>
            <a:ext cx="4585148" cy="2857645"/>
          </a:xfrm>
        </p:spPr>
      </p:pic>
    </p:spTree>
    <p:extLst>
      <p:ext uri="{BB962C8B-B14F-4D97-AF65-F5344CB8AC3E}">
        <p14:creationId xmlns:p14="http://schemas.microsoft.com/office/powerpoint/2010/main" val="6401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80" y="689972"/>
            <a:ext cx="7507706" cy="105728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</a:t>
            </a: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Group work </a:t>
            </a:r>
            <a:endParaRPr lang="en-US" sz="5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975648"/>
          </a:xfrm>
        </p:spPr>
        <p:txBody>
          <a:bodyPr>
            <a:normAutofit/>
          </a:bodyPr>
          <a:lstStyle/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Discuss about the characteristics of the </a:t>
            </a:r>
          </a:p>
          <a:p>
            <a:r>
              <a:rPr lang="en-US" sz="5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living things of the world. </a:t>
            </a:r>
            <a:endParaRPr lang="en-US" sz="5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0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se-outline-clipart-black-and-white-f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6" y="1788884"/>
            <a:ext cx="4136226" cy="34443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ight Arrow 4"/>
          <p:cNvSpPr/>
          <p:nvPr/>
        </p:nvSpPr>
        <p:spPr>
          <a:xfrm>
            <a:off x="4613564" y="2942772"/>
            <a:ext cx="2380208" cy="100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13250" y="1788885"/>
            <a:ext cx="4073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1.Learn the  characteristics of the organism of the groups.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2. </a:t>
            </a:r>
            <a:r>
              <a:rPr lang="en-US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Write the characteristics of </a:t>
            </a:r>
            <a:r>
              <a:rPr lang="en-US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kingdom -3.  </a:t>
            </a:r>
            <a:endParaRPr lang="en-US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4892" y="554182"/>
            <a:ext cx="505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Home work</a:t>
            </a:r>
            <a:endParaRPr lang="en-US" sz="6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304" y="286603"/>
            <a:ext cx="5486400" cy="883829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3C322"/>
                </a:solidFill>
                <a:latin typeface="Arial Black" panose="020B0A04020102020204" pitchFamily="34" charset="0"/>
              </a:rPr>
              <a:t>Thanks to all</a:t>
            </a:r>
            <a:endParaRPr lang="en-US" dirty="0">
              <a:solidFill>
                <a:srgbClr val="F3C32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72767"/>
            <a:ext cx="8058912" cy="4767073"/>
          </a:xfrm>
        </p:spPr>
      </p:pic>
    </p:spTree>
    <p:extLst>
      <p:ext uri="{BB962C8B-B14F-4D97-AF65-F5344CB8AC3E}">
        <p14:creationId xmlns:p14="http://schemas.microsoft.com/office/powerpoint/2010/main" val="144479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87" y="300672"/>
            <a:ext cx="7160455" cy="1219468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                    </a:t>
            </a:r>
            <a:r>
              <a:rPr lang="en-US" sz="5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965" y="1886084"/>
            <a:ext cx="5442064" cy="25874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Name          : Amina </a:t>
            </a:r>
            <a:r>
              <a:rPr lang="en-US" sz="35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Afroze</a:t>
            </a:r>
            <a:endParaRPr lang="en-US" sz="35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Title             : Assistant teacher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Institution    : Foundation School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5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6/6 Block-F, </a:t>
            </a:r>
            <a:r>
              <a:rPr lang="en-US" sz="350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Lalmatia</a:t>
            </a:r>
            <a:endParaRPr lang="en-US" sz="35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5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Muhammadpur</a:t>
            </a:r>
            <a:r>
              <a:rPr lang="en-US" sz="35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Thana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45587" y="4473525"/>
            <a:ext cx="4751387" cy="22891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 Narrow" panose="020B0606020202030204" pitchFamily="34" charset="0"/>
              </a:rPr>
              <a:t>               </a:t>
            </a:r>
            <a:r>
              <a:rPr lang="en-US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Class    : </a:t>
            </a:r>
            <a:r>
              <a:rPr lang="en-U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Nine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       Subject  : </a:t>
            </a:r>
            <a:r>
              <a:rPr lang="en-U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Biology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       Time      : </a:t>
            </a:r>
            <a:r>
              <a:rPr lang="en-US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40</a:t>
            </a:r>
            <a:r>
              <a:rPr lang="en-US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minutes </a:t>
            </a:r>
            <a:endParaRPr lang="en-US" sz="32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2158219"/>
            <a:ext cx="3048000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61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0124" y="252985"/>
            <a:ext cx="10058400" cy="6759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1E319"/>
                </a:solidFill>
                <a:latin typeface="Arial Rounded MT Bold" panose="020F0704030504030204" pitchFamily="34" charset="0"/>
              </a:rPr>
              <a:t>         </a:t>
            </a:r>
            <a:r>
              <a:rPr lang="en-US" sz="4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Observe the following pictures</a:t>
            </a:r>
            <a:endParaRPr lang="en-US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33552"/>
            <a:ext cx="3048752" cy="2199975"/>
          </a:xfrm>
          <a:prstGeom prst="roundRect">
            <a:avLst>
              <a:gd name="adj" fmla="val 16667"/>
            </a:avLst>
          </a:prstGeom>
          <a:ln w="38100">
            <a:solidFill>
              <a:srgbClr val="C9201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8" y="1279950"/>
            <a:ext cx="2794332" cy="2431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904553"/>
            <a:ext cx="3048752" cy="2283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53" y="1153736"/>
            <a:ext cx="2577164" cy="23797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14" y="4022741"/>
            <a:ext cx="2425166" cy="204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61" y="4022741"/>
            <a:ext cx="3108234" cy="22577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44435" y="6374765"/>
            <a:ext cx="711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71B0C"/>
                </a:solidFill>
                <a:latin typeface="Arial Black" panose="020B0A04020102020204" pitchFamily="34" charset="0"/>
              </a:rPr>
              <a:t>   Can you guess anything?</a:t>
            </a:r>
            <a:endParaRPr lang="en-US" sz="3600" dirty="0">
              <a:solidFill>
                <a:srgbClr val="371B0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54" y="394978"/>
            <a:ext cx="8977746" cy="1115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Today’s topic </a:t>
            </a:r>
            <a:endParaRPr lang="en-US" sz="66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68470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   </a:t>
            </a:r>
          </a:p>
          <a:p>
            <a:r>
              <a:rPr lang="en-US" sz="4800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     </a:t>
            </a:r>
            <a:r>
              <a:rPr lang="en-US" sz="5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Classification </a:t>
            </a:r>
            <a:r>
              <a:rPr lang="en-US" sz="5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of </a:t>
            </a:r>
            <a:r>
              <a:rPr lang="en-US" sz="5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Living beings</a:t>
            </a:r>
            <a:endParaRPr lang="en-US" sz="5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554182"/>
            <a:ext cx="93518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B731F"/>
                </a:solidFill>
                <a:latin typeface="Arial Rounded MT Bold" panose="020F0704030504030204" pitchFamily="34" charset="0"/>
              </a:rPr>
              <a:t>    </a:t>
            </a:r>
            <a:r>
              <a:rPr lang="en-US" sz="4000" dirty="0">
                <a:solidFill>
                  <a:srgbClr val="4B731F"/>
                </a:solidFill>
                <a:latin typeface="Arial Rounded MT Bold" panose="020F0704030504030204" pitchFamily="34" charset="0"/>
              </a:rPr>
              <a:t>W</a:t>
            </a:r>
            <a:r>
              <a:rPr lang="en-US" sz="4000" dirty="0" smtClean="0">
                <a:solidFill>
                  <a:srgbClr val="4B731F"/>
                </a:solidFill>
                <a:latin typeface="Arial Rounded MT Bold" panose="020F0704030504030204" pitchFamily="34" charset="0"/>
              </a:rPr>
              <a:t>hat </a:t>
            </a:r>
            <a:r>
              <a:rPr lang="en-US" sz="4000" dirty="0">
                <a:solidFill>
                  <a:srgbClr val="4B731F"/>
                </a:solidFill>
                <a:latin typeface="Arial Rounded MT Bold" panose="020F0704030504030204" pitchFamily="34" charset="0"/>
              </a:rPr>
              <a:t>will the students will learn </a:t>
            </a:r>
            <a:endParaRPr lang="en-US" sz="4000" dirty="0" smtClean="0">
              <a:solidFill>
                <a:srgbClr val="4B731F"/>
              </a:solidFill>
              <a:latin typeface="Arial Rounded MT Bold" panose="020F0704030504030204" pitchFamily="34" charset="0"/>
            </a:endParaRPr>
          </a:p>
          <a:p>
            <a:r>
              <a:rPr lang="en-US" sz="4000" dirty="0">
                <a:solidFill>
                  <a:srgbClr val="4B731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4B731F"/>
                </a:solidFill>
                <a:latin typeface="Arial Rounded MT Bold" panose="020F0704030504030204" pitchFamily="34" charset="0"/>
              </a:rPr>
              <a:t>  from this</a:t>
            </a:r>
            <a:r>
              <a:rPr lang="en-US" sz="4000" dirty="0">
                <a:solidFill>
                  <a:srgbClr val="4B731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4B731F"/>
                </a:solidFill>
                <a:latin typeface="Arial Rounded MT Bold" panose="020F0704030504030204" pitchFamily="34" charset="0"/>
              </a:rPr>
              <a:t>chapter?</a:t>
            </a:r>
          </a:p>
          <a:p>
            <a:endParaRPr lang="en-US" sz="1600" dirty="0">
              <a:solidFill>
                <a:srgbClr val="4B731F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They will be able to know about the names of the animals and plants around us.</a:t>
            </a:r>
          </a:p>
          <a:p>
            <a:r>
              <a:rPr lang="en-US" sz="3200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2</a:t>
            </a:r>
            <a:r>
              <a:rPr lang="en-US" sz="3200" dirty="0">
                <a:solidFill>
                  <a:srgbClr val="33CC33"/>
                </a:solidFill>
                <a:latin typeface="Arial Narrow" panose="020B0606020202030204" pitchFamily="34" charset="0"/>
              </a:rPr>
              <a:t>. They will be able to know about the </a:t>
            </a:r>
            <a:r>
              <a:rPr lang="en-US" sz="3200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characteristics about </a:t>
            </a:r>
          </a:p>
          <a:p>
            <a:r>
              <a:rPr lang="en-US" sz="3200" dirty="0">
                <a:solidFill>
                  <a:srgbClr val="33CC33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    the </a:t>
            </a:r>
            <a:r>
              <a:rPr lang="en-US" sz="3200" dirty="0">
                <a:solidFill>
                  <a:srgbClr val="33CC33"/>
                </a:solidFill>
                <a:latin typeface="Arial Narrow" panose="020B0606020202030204" pitchFamily="34" charset="0"/>
              </a:rPr>
              <a:t>animals and plants around us. </a:t>
            </a:r>
            <a:endParaRPr lang="en-US" sz="3200" dirty="0" smtClean="0">
              <a:solidFill>
                <a:srgbClr val="33CC33"/>
              </a:solidFill>
              <a:latin typeface="Arial Narrow" panose="020B0606020202030204" pitchFamily="34" charset="0"/>
            </a:endParaRPr>
          </a:p>
          <a:p>
            <a:r>
              <a:rPr lang="en-US" sz="3200" dirty="0" smtClean="0">
                <a:solidFill>
                  <a:srgbClr val="5AD65A"/>
                </a:solidFill>
                <a:latin typeface="Arial Narrow" panose="020B0606020202030204" pitchFamily="34" charset="0"/>
              </a:rPr>
              <a:t>3</a:t>
            </a:r>
            <a:r>
              <a:rPr lang="en-US" sz="3200" dirty="0">
                <a:solidFill>
                  <a:srgbClr val="5AD65A"/>
                </a:solidFill>
                <a:latin typeface="Arial Narrow" panose="020B0606020202030204" pitchFamily="34" charset="0"/>
              </a:rPr>
              <a:t>. </a:t>
            </a:r>
            <a:r>
              <a:rPr lang="en-US" sz="3200" dirty="0">
                <a:solidFill>
                  <a:srgbClr val="33CC33"/>
                </a:solidFill>
                <a:latin typeface="Arial Narrow" panose="020B0606020202030204" pitchFamily="34" charset="0"/>
              </a:rPr>
              <a:t>They will be able to know </a:t>
            </a:r>
            <a:r>
              <a:rPr lang="en-US" sz="3200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the classification of the living   </a:t>
            </a:r>
          </a:p>
          <a:p>
            <a:r>
              <a:rPr lang="en-US" sz="3200" dirty="0">
                <a:solidFill>
                  <a:srgbClr val="33CC33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33CC33"/>
                </a:solidFill>
                <a:latin typeface="Arial Narrow" panose="020B0606020202030204" pitchFamily="34" charset="0"/>
              </a:rPr>
              <a:t>   things in the world.</a:t>
            </a:r>
          </a:p>
          <a:p>
            <a:r>
              <a:rPr lang="en-US" sz="3200" dirty="0" smtClean="0">
                <a:solidFill>
                  <a:srgbClr val="293F11"/>
                </a:solidFill>
                <a:latin typeface="Arial Narrow" panose="020B060602020203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6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571" y="423097"/>
            <a:ext cx="10058400" cy="997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      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9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Whole living world</a:t>
            </a:r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                        </a:t>
            </a:r>
            <a:r>
              <a:rPr lang="en-US" sz="2700" dirty="0" err="1" smtClean="0">
                <a:solidFill>
                  <a:srgbClr val="FFC000"/>
                </a:solidFill>
                <a:latin typeface="Bodoni MT Black" panose="02070A03080606020203" pitchFamily="18" charset="0"/>
              </a:rPr>
              <a:t>Margulis</a:t>
            </a:r>
            <a:endParaRPr lang="en-US" sz="2700" dirty="0">
              <a:solidFill>
                <a:srgbClr val="FFC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468" y="921860"/>
            <a:ext cx="10329043" cy="4930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35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1. Super kingdom-1: </a:t>
            </a:r>
            <a:r>
              <a:rPr lang="en-US" sz="3500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Prokaryota</a:t>
            </a:r>
            <a:r>
              <a:rPr lang="en-US" sz="35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2.</a:t>
            </a:r>
            <a:r>
              <a:rPr lang="en-US" sz="3500" dirty="0">
                <a:solidFill>
                  <a:srgbClr val="FF0000"/>
                </a:solidFill>
                <a:latin typeface="Arial Narrow" panose="020B0606020202030204" pitchFamily="34" charset="0"/>
              </a:rPr>
              <a:t> Super </a:t>
            </a:r>
            <a:r>
              <a:rPr lang="en-US" sz="35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kingdom-2: </a:t>
            </a:r>
            <a:r>
              <a:rPr lang="en-US" sz="3500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Eukaryota</a:t>
            </a:r>
            <a:r>
              <a:rPr lang="en-US" sz="35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a)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kingdom-1:Monera                                        </a:t>
            </a:r>
            <a:r>
              <a:rPr lang="en-US" sz="35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a) kingdom-2: Protista</a:t>
            </a:r>
          </a:p>
          <a:p>
            <a:r>
              <a:rPr lang="en-US" sz="35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                                                                  b) kingdom-3: Fungi</a:t>
            </a:r>
          </a:p>
          <a:p>
            <a:r>
              <a:rPr lang="en-US" sz="35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                                                                  c) kingdom-4: </a:t>
            </a:r>
            <a:r>
              <a:rPr lang="en-US" sz="3500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Plantea</a:t>
            </a:r>
            <a:r>
              <a:rPr lang="en-US" sz="35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35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US" sz="35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                                                                 d) kingdom-5: Animalia</a:t>
            </a:r>
          </a:p>
          <a:p>
            <a:r>
              <a:rPr lang="en-US" sz="35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                                          </a:t>
            </a:r>
            <a:endParaRPr lang="en-US" sz="35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863249" y="790988"/>
            <a:ext cx="526473" cy="867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83639" y="1741196"/>
            <a:ext cx="1005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09790" y="1749829"/>
            <a:ext cx="0" cy="660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155680" y="1749829"/>
            <a:ext cx="0" cy="660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4172" y="1095584"/>
            <a:ext cx="8778671" cy="10733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</a:t>
            </a:r>
            <a:b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/>
            </a:r>
            <a:b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/>
            </a:r>
            <a:b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6700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kingdom-1:Monera</a:t>
            </a:r>
            <a:r>
              <a:rPr lang="en-US" sz="6700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6700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6700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04171" y="5178322"/>
            <a:ext cx="4937760" cy="757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8FB55D"/>
                </a:solidFill>
                <a:latin typeface="Arial Black" panose="020B0A04020102020204" pitchFamily="34" charset="0"/>
              </a:rPr>
              <a:t>Bacteria cell</a:t>
            </a:r>
            <a:endParaRPr lang="en-US" sz="2800" dirty="0">
              <a:solidFill>
                <a:srgbClr val="8FB55D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168904"/>
            <a:ext cx="4388687" cy="277716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03508" y="5023575"/>
            <a:ext cx="4937760" cy="989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</a:t>
            </a:r>
            <a:r>
              <a:rPr lang="en-US" sz="2800" dirty="0" smtClean="0">
                <a:solidFill>
                  <a:srgbClr val="1DD087"/>
                </a:solidFill>
                <a:latin typeface="Arial Black" panose="020B0A04020102020204" pitchFamily="34" charset="0"/>
              </a:rPr>
              <a:t>Blue green Algae</a:t>
            </a:r>
            <a:endParaRPr lang="en-US" sz="2800" dirty="0">
              <a:solidFill>
                <a:srgbClr val="1DD087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31" y="2691025"/>
            <a:ext cx="2466975" cy="211650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93" y="2715916"/>
            <a:ext cx="2466975" cy="20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825" y="623454"/>
            <a:ext cx="10058400" cy="17041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</a:t>
            </a: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kingdom-2</a:t>
            </a:r>
            <a: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Protista</a:t>
            </a:r>
            <a:b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sz="67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326039"/>
            <a:ext cx="2951018" cy="6511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 </a:t>
            </a:r>
            <a:r>
              <a:rPr lang="en-US" sz="3200" dirty="0" smtClean="0">
                <a:solidFill>
                  <a:srgbClr val="7A87B4"/>
                </a:solidFill>
                <a:latin typeface="Bodoni MT Black" panose="02070A03080606020203" pitchFamily="18" charset="0"/>
              </a:rPr>
              <a:t>Amoeba</a:t>
            </a:r>
            <a:endParaRPr lang="en-US" sz="3200" dirty="0">
              <a:solidFill>
                <a:srgbClr val="7A87B4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52" y="2214193"/>
            <a:ext cx="3914703" cy="307915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6684" y="5293347"/>
            <a:ext cx="4937760" cy="73628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       </a:t>
            </a:r>
            <a:r>
              <a:rPr lang="en-US" sz="3600" dirty="0" smtClean="0">
                <a:solidFill>
                  <a:srgbClr val="7F7F7F"/>
                </a:solidFill>
                <a:latin typeface="Bodoni MT Black" panose="02070A03080606020203" pitchFamily="18" charset="0"/>
              </a:rPr>
              <a:t>Diatom</a:t>
            </a:r>
            <a:endParaRPr lang="en-US" sz="3600" dirty="0">
              <a:solidFill>
                <a:srgbClr val="7F7F7F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84" y="2327563"/>
            <a:ext cx="4477789" cy="2878579"/>
          </a:xfrm>
        </p:spPr>
      </p:pic>
    </p:spTree>
    <p:extLst>
      <p:ext uri="{BB962C8B-B14F-4D97-AF65-F5344CB8AC3E}">
        <p14:creationId xmlns:p14="http://schemas.microsoft.com/office/powerpoint/2010/main" val="3441977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9" y="590844"/>
            <a:ext cx="10058400" cy="17373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      </a:t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         </a:t>
            </a:r>
            <a:r>
              <a:rPr lang="en-US" sz="67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kingdom-3</a:t>
            </a:r>
            <a: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Fungi</a:t>
            </a:r>
            <a:br>
              <a:rPr lang="en-US" sz="67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sz="67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5386167"/>
            <a:ext cx="4937760" cy="7362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     </a:t>
            </a:r>
            <a:r>
              <a:rPr lang="en-US" sz="2800" dirty="0" err="1" smtClean="0">
                <a:solidFill>
                  <a:srgbClr val="4A6A1D"/>
                </a:solidFill>
                <a:latin typeface="Arial Black" panose="020B0A04020102020204" pitchFamily="34" charset="0"/>
              </a:rPr>
              <a:t>Penicillium</a:t>
            </a:r>
            <a:endParaRPr lang="en-US" sz="2800" dirty="0">
              <a:solidFill>
                <a:srgbClr val="4A6A1D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77" y="2809894"/>
            <a:ext cx="3548424" cy="23613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491" y="5386167"/>
            <a:ext cx="4630189" cy="7362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</a:t>
            </a:r>
            <a:r>
              <a:rPr lang="en-US" sz="2800" dirty="0" err="1" smtClean="0">
                <a:solidFill>
                  <a:srgbClr val="DD2738"/>
                </a:solidFill>
                <a:latin typeface="Arial Black" panose="020B0A04020102020204" pitchFamily="34" charset="0"/>
              </a:rPr>
              <a:t>Mashroom</a:t>
            </a:r>
            <a:r>
              <a:rPr lang="en-US" sz="2800" dirty="0" smtClean="0">
                <a:solidFill>
                  <a:srgbClr val="E13F44"/>
                </a:solidFill>
                <a:latin typeface="Arial Black" panose="020B0A04020102020204" pitchFamily="34" charset="0"/>
              </a:rPr>
              <a:t> </a:t>
            </a:r>
            <a:endParaRPr lang="en-US" sz="2800" dirty="0">
              <a:solidFill>
                <a:srgbClr val="E13F44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85" y="2809894"/>
            <a:ext cx="4022980" cy="2361315"/>
          </a:xfrm>
        </p:spPr>
      </p:pic>
    </p:spTree>
    <p:extLst>
      <p:ext uri="{BB962C8B-B14F-4D97-AF65-F5344CB8AC3E}">
        <p14:creationId xmlns:p14="http://schemas.microsoft.com/office/powerpoint/2010/main" val="676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1030</TotalTime>
  <Words>240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Arial Black</vt:lpstr>
      <vt:lpstr>Arial Narrow</vt:lpstr>
      <vt:lpstr>Arial Rounded MT Bold</vt:lpstr>
      <vt:lpstr>Bodoni MT Black</vt:lpstr>
      <vt:lpstr>Calibri</vt:lpstr>
      <vt:lpstr>Calibri Light</vt:lpstr>
      <vt:lpstr>Retrospect</vt:lpstr>
      <vt:lpstr>PowerPoint Presentation</vt:lpstr>
      <vt:lpstr>                    Introduction </vt:lpstr>
      <vt:lpstr>         Observe the following pictures</vt:lpstr>
      <vt:lpstr>      Today’s topic </vt:lpstr>
      <vt:lpstr>PowerPoint Presentation</vt:lpstr>
      <vt:lpstr>                                    Whole living world                         Margulis</vt:lpstr>
      <vt:lpstr>                                      kingdom-1:Monera </vt:lpstr>
      <vt:lpstr>                            kingdom-2: Protista </vt:lpstr>
      <vt:lpstr>                                          kingdom-3: Fungi </vt:lpstr>
      <vt:lpstr>                                     kingdom-4: Plantea  </vt:lpstr>
      <vt:lpstr>                  kingdom-5: Animalia   </vt:lpstr>
      <vt:lpstr>          Group work </vt:lpstr>
      <vt:lpstr>PowerPoint Presentation</vt:lpstr>
      <vt:lpstr>      Thanks to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Amina</dc:creator>
  <cp:lastModifiedBy>Amina</cp:lastModifiedBy>
  <cp:revision>103</cp:revision>
  <dcterms:created xsi:type="dcterms:W3CDTF">2018-12-04T17:27:18Z</dcterms:created>
  <dcterms:modified xsi:type="dcterms:W3CDTF">2019-12-12T01:26:34Z</dcterms:modified>
</cp:coreProperties>
</file>