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1"/>
  </p:notesMasterIdLst>
  <p:sldIdLst>
    <p:sldId id="257" r:id="rId2"/>
    <p:sldId id="258" r:id="rId3"/>
    <p:sldId id="281" r:id="rId4"/>
    <p:sldId id="267" r:id="rId5"/>
    <p:sldId id="268" r:id="rId6"/>
    <p:sldId id="265" r:id="rId7"/>
    <p:sldId id="285" r:id="rId8"/>
    <p:sldId id="282" r:id="rId9"/>
    <p:sldId id="283" r:id="rId10"/>
    <p:sldId id="292" r:id="rId11"/>
    <p:sldId id="286" r:id="rId12"/>
    <p:sldId id="287" r:id="rId13"/>
    <p:sldId id="284" r:id="rId14"/>
    <p:sldId id="269" r:id="rId15"/>
    <p:sldId id="266" r:id="rId16"/>
    <p:sldId id="280" r:id="rId17"/>
    <p:sldId id="275" r:id="rId18"/>
    <p:sldId id="29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CFFCC"/>
    <a:srgbClr val="99CCFF"/>
    <a:srgbClr val="FFFFCC"/>
    <a:srgbClr val="FFCCFF"/>
    <a:srgbClr val="CCCCFF"/>
    <a:srgbClr val="00FFFF"/>
    <a:srgbClr val="CCFF99"/>
    <a:srgbClr val="EDCFE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AD432-FA98-4524-A91D-62F01B4E630D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130BF-B8AB-48E0-8B1F-6EEC2D26A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3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24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7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95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04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34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5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99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4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1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7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84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3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9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25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5000"/>
            <a:lum/>
          </a:blip>
          <a:srcRect/>
          <a:tile tx="6350" ty="0" sx="50000" sy="51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9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zan.mafu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274CEB8-0390-4559-B9B9-DADA7C36E3EB}"/>
              </a:ext>
            </a:extLst>
          </p:cNvPr>
          <p:cNvGrpSpPr/>
          <p:nvPr/>
        </p:nvGrpSpPr>
        <p:grpSpPr>
          <a:xfrm>
            <a:off x="533400" y="838200"/>
            <a:ext cx="8001000" cy="5257800"/>
            <a:chOff x="533400" y="762000"/>
            <a:chExt cx="8001000" cy="5257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EE16DF-1F6E-46DB-A3B9-9C7CDF791613}"/>
                </a:ext>
              </a:extLst>
            </p:cNvPr>
            <p:cNvSpPr/>
            <p:nvPr/>
          </p:nvSpPr>
          <p:spPr>
            <a:xfrm>
              <a:off x="533400" y="762000"/>
              <a:ext cx="8001000" cy="525780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D6081CE-CAD6-4819-BE1C-58799DADB8C9}"/>
                </a:ext>
              </a:extLst>
            </p:cNvPr>
            <p:cNvCxnSpPr>
              <a:stCxn id="2" idx="1"/>
              <a:endCxn id="2" idx="3"/>
            </p:cNvCxnSpPr>
            <p:nvPr/>
          </p:nvCxnSpPr>
          <p:spPr>
            <a:xfrm>
              <a:off x="533400" y="3390900"/>
              <a:ext cx="8001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3C956E-4AF7-4BB2-AEDC-451FC185A9ED}"/>
                </a:ext>
              </a:extLst>
            </p:cNvPr>
            <p:cNvSpPr/>
            <p:nvPr/>
          </p:nvSpPr>
          <p:spPr>
            <a:xfrm>
              <a:off x="990600" y="990607"/>
              <a:ext cx="6934200" cy="21335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B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IN" sz="7200" b="1" i="1" dirty="0">
                  <a:ln/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সবাইকে আন্তরিক শুভেচ্ছা।</a:t>
              </a:r>
              <a:endParaRPr lang="en-US" sz="7200" b="1" i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935352-E939-4381-8E53-FD3F1ED66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467100"/>
              <a:ext cx="7848600" cy="247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47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6E24-24A3-4AF0-9932-1B5C867AB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7315200" cy="533133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4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710C1-0CD2-4BD6-9E0E-191C99BBFDA7}"/>
              </a:ext>
            </a:extLst>
          </p:cNvPr>
          <p:cNvSpPr txBox="1"/>
          <p:nvPr/>
        </p:nvSpPr>
        <p:spPr>
          <a:xfrm>
            <a:off x="1219200" y="5181600"/>
            <a:ext cx="6663876" cy="1077218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যখন আমরা একটি বস্তুকে সমান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অংশে ভাগ করি, আমরা প্রত্যেক অংশকে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ভাগের এক ভাগ বলি।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273481-C8C1-4E89-9798-2A68DC72A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r="51634" b="40176"/>
          <a:stretch/>
        </p:blipFill>
        <p:spPr>
          <a:xfrm>
            <a:off x="2999598" y="2438400"/>
            <a:ext cx="1115202" cy="1300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DD78D4-740C-4714-B779-4F957B6B3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54117" r="51634" b="3007"/>
          <a:stretch/>
        </p:blipFill>
        <p:spPr>
          <a:xfrm>
            <a:off x="2998227" y="3619324"/>
            <a:ext cx="1143662" cy="824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72C2E-F5D7-464E-92B5-A6D1C546C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6" t="59072" r="-1960" b="3008"/>
          <a:stretch/>
        </p:blipFill>
        <p:spPr>
          <a:xfrm>
            <a:off x="4117654" y="3648472"/>
            <a:ext cx="1505821" cy="795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0FFA64-A6B8-4E4C-A65E-302C843D2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6" t="-3008" r="-1960" b="43398"/>
          <a:stretch/>
        </p:blipFill>
        <p:spPr>
          <a:xfrm>
            <a:off x="4102327" y="2438400"/>
            <a:ext cx="1536473" cy="1210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03EB3F-AEE3-48B3-ABBA-7186697B2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r="51634" b="3007"/>
          <a:stretch/>
        </p:blipFill>
        <p:spPr>
          <a:xfrm>
            <a:off x="3352800" y="505326"/>
            <a:ext cx="884772" cy="1552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66ECE8-C9F7-41F5-9E08-E8AFB7476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6" t="-3008" r="-1960" b="3008"/>
          <a:stretch/>
        </p:blipFill>
        <p:spPr>
          <a:xfrm>
            <a:off x="4232724" y="457200"/>
            <a:ext cx="1164950" cy="1600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48C716-0A6B-402B-8E3B-96B8B5C05A9C}"/>
                  </a:ext>
                </a:extLst>
              </p:cNvPr>
              <p:cNvSpPr txBox="1"/>
              <p:nvPr/>
            </p:nvSpPr>
            <p:spPr>
              <a:xfrm>
                <a:off x="3027108" y="2667000"/>
                <a:ext cx="325692" cy="706604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48C716-0A6B-402B-8E3B-96B8B5C0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108" y="2667000"/>
                <a:ext cx="325692" cy="706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5F9B3E-723D-4896-96C3-2544584A1FB3}"/>
                  </a:ext>
                </a:extLst>
              </p:cNvPr>
              <p:cNvSpPr txBox="1"/>
              <p:nvPr/>
            </p:nvSpPr>
            <p:spPr>
              <a:xfrm>
                <a:off x="3179508" y="3657600"/>
                <a:ext cx="325692" cy="706604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5F9B3E-723D-4896-96C3-2544584A1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508" y="3657600"/>
                <a:ext cx="325692" cy="706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7ECAE6-7C55-4DE6-85A5-8F64AB5DA094}"/>
                  </a:ext>
                </a:extLst>
              </p:cNvPr>
              <p:cNvSpPr txBox="1"/>
              <p:nvPr/>
            </p:nvSpPr>
            <p:spPr>
              <a:xfrm>
                <a:off x="5160708" y="3636796"/>
                <a:ext cx="325692" cy="706604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7ECAE6-7C55-4DE6-85A5-8F64AB5D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708" y="3636796"/>
                <a:ext cx="325692" cy="706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97984C-8EE3-4EAF-ACC8-B85168A1CCAB}"/>
                  </a:ext>
                </a:extLst>
              </p:cNvPr>
              <p:cNvSpPr txBox="1"/>
              <p:nvPr/>
            </p:nvSpPr>
            <p:spPr>
              <a:xfrm>
                <a:off x="5160708" y="2590800"/>
                <a:ext cx="325692" cy="706604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97984C-8EE3-4EAF-ACC8-B85168A1C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708" y="2590800"/>
                <a:ext cx="325692" cy="706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5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8837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7882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0069 L 0.05764 -0.014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05764 -0.00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03906 -0.020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02378 0.01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0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7B8E3E6-CAC6-4552-B0E1-D58F1304B769}"/>
              </a:ext>
            </a:extLst>
          </p:cNvPr>
          <p:cNvSpPr/>
          <p:nvPr/>
        </p:nvSpPr>
        <p:spPr>
          <a:xfrm>
            <a:off x="533915" y="1143000"/>
            <a:ext cx="3657600" cy="4572000"/>
          </a:xfrm>
          <a:prstGeom prst="ellipse">
            <a:avLst/>
          </a:prstGeom>
          <a:solidFill>
            <a:srgbClr val="EDCFE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52F0A4-BF3A-4F59-B6FC-13890E5EC274}"/>
              </a:ext>
            </a:extLst>
          </p:cNvPr>
          <p:cNvCxnSpPr>
            <a:cxnSpLocks/>
            <a:stCxn id="2" idx="2"/>
            <a:endCxn id="2" idx="6"/>
          </p:cNvCxnSpPr>
          <p:nvPr/>
        </p:nvCxnSpPr>
        <p:spPr>
          <a:xfrm>
            <a:off x="533915" y="3429000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F5A89E-C33A-4689-BE29-4408F0E43F15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2362715" y="1143000"/>
            <a:ext cx="0" cy="45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CCA94CFC-0927-47B1-BDD2-BF99BCD8355F}"/>
              </a:ext>
            </a:extLst>
          </p:cNvPr>
          <p:cNvSpPr/>
          <p:nvPr/>
        </p:nvSpPr>
        <p:spPr>
          <a:xfrm>
            <a:off x="4495803" y="1142999"/>
            <a:ext cx="4114277" cy="4571983"/>
          </a:xfrm>
          <a:prstGeom prst="flowChartDecision">
            <a:avLst/>
          </a:prstGeom>
          <a:solidFill>
            <a:srgbClr val="99CC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8FD42D-D002-4AC8-AD49-C90CF4F1C0D0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6552942" y="1142999"/>
            <a:ext cx="0" cy="45719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93E0B1-3DEF-48E0-98C0-DA638FAF2B1E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4495803" y="3428991"/>
            <a:ext cx="41142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F763080-E32A-491B-A020-42D0715CAE88}"/>
                  </a:ext>
                </a:extLst>
              </p:cNvPr>
              <p:cNvSpPr txBox="1"/>
              <p:nvPr/>
            </p:nvSpPr>
            <p:spPr>
              <a:xfrm>
                <a:off x="2895600" y="2016795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F763080-E32A-491B-A020-42D0715CA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016795"/>
                <a:ext cx="859092" cy="9550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82CACB4-1A37-4B5D-852C-5184951C06F4}"/>
                  </a:ext>
                </a:extLst>
              </p:cNvPr>
              <p:cNvSpPr txBox="1"/>
              <p:nvPr/>
            </p:nvSpPr>
            <p:spPr>
              <a:xfrm>
                <a:off x="5617908" y="3581400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82CACB4-1A37-4B5D-852C-5184951C0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08" y="3581400"/>
                <a:ext cx="859092" cy="955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45653AF-62B5-4B9D-8C45-B8C74864842E}"/>
                  </a:ext>
                </a:extLst>
              </p:cNvPr>
              <p:cNvSpPr txBox="1"/>
              <p:nvPr/>
            </p:nvSpPr>
            <p:spPr>
              <a:xfrm>
                <a:off x="1295400" y="3769395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45653AF-62B5-4B9D-8C45-B8C748648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769395"/>
                <a:ext cx="859092" cy="955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D57385E-8ECE-4B4B-8861-C21E512CBA24}"/>
                  </a:ext>
                </a:extLst>
              </p:cNvPr>
              <p:cNvSpPr txBox="1"/>
              <p:nvPr/>
            </p:nvSpPr>
            <p:spPr>
              <a:xfrm>
                <a:off x="1198308" y="2169195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D57385E-8ECE-4B4B-8861-C21E512CB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08" y="2169195"/>
                <a:ext cx="859092" cy="955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CBB89D9-8E0B-4CD6-819D-8EA775F89D1C}"/>
                  </a:ext>
                </a:extLst>
              </p:cNvPr>
              <p:cNvSpPr txBox="1"/>
              <p:nvPr/>
            </p:nvSpPr>
            <p:spPr>
              <a:xfrm>
                <a:off x="2819400" y="3733800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CBB89D9-8E0B-4CD6-819D-8EA775F89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33800"/>
                <a:ext cx="859092" cy="955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258F50F-75A8-4633-852D-C5148A256145}"/>
                  </a:ext>
                </a:extLst>
              </p:cNvPr>
              <p:cNvSpPr txBox="1"/>
              <p:nvPr/>
            </p:nvSpPr>
            <p:spPr>
              <a:xfrm>
                <a:off x="6684708" y="2286000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258F50F-75A8-4633-852D-C5148A256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708" y="2286000"/>
                <a:ext cx="859092" cy="955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E89EE00-C6C6-4E65-BC18-A175B0D95E0F}"/>
                  </a:ext>
                </a:extLst>
              </p:cNvPr>
              <p:cNvSpPr txBox="1"/>
              <p:nvPr/>
            </p:nvSpPr>
            <p:spPr>
              <a:xfrm>
                <a:off x="5617908" y="2286000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E89EE00-C6C6-4E65-BC18-A175B0D95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08" y="2286000"/>
                <a:ext cx="859092" cy="955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AA3836F-2BA4-475C-9BCD-E0C91FFE94C5}"/>
                  </a:ext>
                </a:extLst>
              </p:cNvPr>
              <p:cNvSpPr txBox="1"/>
              <p:nvPr/>
            </p:nvSpPr>
            <p:spPr>
              <a:xfrm>
                <a:off x="6684708" y="3505200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AA3836F-2BA4-475C-9BCD-E0C91FFE9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708" y="3505200"/>
                <a:ext cx="859092" cy="955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C29D1-E474-4556-9C78-AEF1391A4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226" y="457200"/>
            <a:ext cx="6248400" cy="646331"/>
          </a:xfrm>
          <a:prstGeom prst="rect">
            <a:avLst/>
          </a:prstGeom>
          <a:solidFill>
            <a:srgbClr val="CCFF99"/>
          </a:solidFill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পাঠ্যবইয়ের সাথে সমন্বয়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9" y="1219200"/>
            <a:ext cx="784860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বইয়ের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৭৬ ও ৭৭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 পৃষ্ঠা খোল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ছবিগুলো দেখ।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8DA90-BE72-4F2B-876F-1998C5977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46"/>
          <a:stretch/>
        </p:blipFill>
        <p:spPr>
          <a:xfrm>
            <a:off x="2209800" y="2514600"/>
            <a:ext cx="4343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03FE488-D1B2-427C-A33F-4352B0F9A8AC}"/>
              </a:ext>
            </a:extLst>
          </p:cNvPr>
          <p:cNvGrpSpPr/>
          <p:nvPr/>
        </p:nvGrpSpPr>
        <p:grpSpPr>
          <a:xfrm>
            <a:off x="609601" y="457200"/>
            <a:ext cx="7772399" cy="4572000"/>
            <a:chOff x="609601" y="457200"/>
            <a:chExt cx="7772399" cy="4572000"/>
          </a:xfrm>
        </p:grpSpPr>
        <p:sp>
          <p:nvSpPr>
            <p:cNvPr id="2" name="TextBox 1"/>
            <p:cNvSpPr txBox="1"/>
            <p:nvPr/>
          </p:nvSpPr>
          <p:spPr>
            <a:xfrm>
              <a:off x="2920181" y="457200"/>
              <a:ext cx="2642419" cy="70788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D33BB1-C2D0-40E0-ACEC-407B40C7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1" y="1295400"/>
              <a:ext cx="7772399" cy="3733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1BA2CD-E875-443A-8772-8D57731D73D6}"/>
              </a:ext>
            </a:extLst>
          </p:cNvPr>
          <p:cNvSpPr txBox="1"/>
          <p:nvPr/>
        </p:nvSpPr>
        <p:spPr>
          <a:xfrm>
            <a:off x="609601" y="5247382"/>
            <a:ext cx="8001000" cy="1077218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একটি বৃত্ত আঁক এবং এটাকে সমান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২ ও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 ভাগে ভাগ করে তাতে বিভিন্ন রঙ্গে রঙ করো।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3000" y="1542871"/>
            <a:ext cx="6400800" cy="1200329"/>
          </a:xfrm>
          <a:prstGeom prst="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3400" y="4724400"/>
            <a:ext cx="8077200" cy="457200"/>
            <a:chOff x="76200" y="3581400"/>
            <a:chExt cx="8839200" cy="457200"/>
          </a:xfrm>
        </p:grpSpPr>
        <p:sp>
          <p:nvSpPr>
            <p:cNvPr id="14" name="Rectangle 13"/>
            <p:cNvSpPr/>
            <p:nvPr/>
          </p:nvSpPr>
          <p:spPr>
            <a:xfrm>
              <a:off x="6705600" y="3581400"/>
              <a:ext cx="2209800" cy="45720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6200" y="3581400"/>
              <a:ext cx="6629400" cy="457200"/>
              <a:chOff x="76200" y="3581400"/>
              <a:chExt cx="6629400" cy="457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495800" y="3581400"/>
                <a:ext cx="2209800" cy="4572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6000" y="3581400"/>
                <a:ext cx="2209800" cy="4572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6200" y="3581400"/>
                <a:ext cx="2209800" cy="4572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5" name="Straight Connector 24"/>
          <p:cNvCxnSpPr/>
          <p:nvPr/>
        </p:nvCxnSpPr>
        <p:spPr>
          <a:xfrm>
            <a:off x="2133600" y="6858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D614B5-591D-4D56-84C8-9AADAA973E61}"/>
              </a:ext>
            </a:extLst>
          </p:cNvPr>
          <p:cNvGrpSpPr/>
          <p:nvPr/>
        </p:nvGrpSpPr>
        <p:grpSpPr>
          <a:xfrm>
            <a:off x="609600" y="3048000"/>
            <a:ext cx="8001000" cy="457200"/>
            <a:chOff x="4495800" y="3581400"/>
            <a:chExt cx="4419600" cy="457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905AB9-E89B-455E-9B2A-0CE044B73D23}"/>
                </a:ext>
              </a:extLst>
            </p:cNvPr>
            <p:cNvSpPr/>
            <p:nvPr/>
          </p:nvSpPr>
          <p:spPr>
            <a:xfrm>
              <a:off x="6705600" y="3581400"/>
              <a:ext cx="2209800" cy="45720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7B86FB-D97D-408A-BCA3-49FD0C7E0D02}"/>
                </a:ext>
              </a:extLst>
            </p:cNvPr>
            <p:cNvSpPr/>
            <p:nvPr/>
          </p:nvSpPr>
          <p:spPr>
            <a:xfrm>
              <a:off x="4495800" y="3581400"/>
              <a:ext cx="220980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B3BBEA-8E74-44D5-8012-5C6BF14F2542}"/>
                  </a:ext>
                </a:extLst>
              </p:cNvPr>
              <p:cNvSpPr txBox="1"/>
              <p:nvPr/>
            </p:nvSpPr>
            <p:spPr>
              <a:xfrm>
                <a:off x="6227508" y="3464595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B3BBEA-8E74-44D5-8012-5C6BF14F2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508" y="3464595"/>
                <a:ext cx="859092" cy="9550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20613D-0DC4-44C9-B3E7-BD229852022F}"/>
                  </a:ext>
                </a:extLst>
              </p:cNvPr>
              <p:cNvSpPr txBox="1"/>
              <p:nvPr/>
            </p:nvSpPr>
            <p:spPr>
              <a:xfrm>
                <a:off x="6989508" y="5339690"/>
                <a:ext cx="859092" cy="9087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20613D-0DC4-44C9-B3E7-BD2298520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508" y="5339690"/>
                <a:ext cx="859092" cy="908710"/>
              </a:xfrm>
              <a:prstGeom prst="rect">
                <a:avLst/>
              </a:prstGeom>
              <a:blipFill>
                <a:blip r:embed="rId3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98B31CD-83E3-4FAA-B7FB-159C2BD5F1DC}"/>
              </a:ext>
            </a:extLst>
          </p:cNvPr>
          <p:cNvSpPr txBox="1"/>
          <p:nvPr/>
        </p:nvSpPr>
        <p:spPr>
          <a:xfrm>
            <a:off x="2920181" y="457200"/>
            <a:ext cx="264241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EF3BA9-E904-43D8-BD08-EB36D97E1504}"/>
              </a:ext>
            </a:extLst>
          </p:cNvPr>
          <p:cNvGrpSpPr/>
          <p:nvPr/>
        </p:nvGrpSpPr>
        <p:grpSpPr>
          <a:xfrm>
            <a:off x="1752600" y="1251043"/>
            <a:ext cx="5791200" cy="1492157"/>
            <a:chOff x="1752600" y="577754"/>
            <a:chExt cx="3276598" cy="19368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F4337E-2F90-4037-BCDA-487ACCA577B1}"/>
                </a:ext>
              </a:extLst>
            </p:cNvPr>
            <p:cNvSpPr/>
            <p:nvPr/>
          </p:nvSpPr>
          <p:spPr>
            <a:xfrm>
              <a:off x="1752600" y="577754"/>
              <a:ext cx="1676400" cy="1936846"/>
            </a:xfrm>
            <a:prstGeom prst="rect">
              <a:avLst/>
            </a:prstGeom>
            <a:solidFill>
              <a:srgbClr val="33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2575AE-18E4-4D51-8DB9-8AFB115C1379}"/>
                </a:ext>
              </a:extLst>
            </p:cNvPr>
            <p:cNvSpPr/>
            <p:nvPr/>
          </p:nvSpPr>
          <p:spPr>
            <a:xfrm>
              <a:off x="3428999" y="577754"/>
              <a:ext cx="1600199" cy="1936846"/>
            </a:xfrm>
            <a:prstGeom prst="rect">
              <a:avLst/>
            </a:prstGeom>
            <a:solidFill>
              <a:srgbClr val="EDC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EF3100-EE46-4A4D-9073-CEEE89BBD385}"/>
              </a:ext>
            </a:extLst>
          </p:cNvPr>
          <p:cNvGrpSpPr/>
          <p:nvPr/>
        </p:nvGrpSpPr>
        <p:grpSpPr>
          <a:xfrm>
            <a:off x="1676400" y="3320956"/>
            <a:ext cx="5791200" cy="2622644"/>
            <a:chOff x="1524000" y="3092355"/>
            <a:chExt cx="5791200" cy="262264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C24325-5A43-452C-A095-F3D3943A12B6}"/>
                </a:ext>
              </a:extLst>
            </p:cNvPr>
            <p:cNvGrpSpPr/>
            <p:nvPr/>
          </p:nvGrpSpPr>
          <p:grpSpPr>
            <a:xfrm>
              <a:off x="1524000" y="4387754"/>
              <a:ext cx="5791200" cy="1327245"/>
              <a:chOff x="1752600" y="577754"/>
              <a:chExt cx="3276598" cy="193684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739448F-CA60-4488-B624-CA5047457230}"/>
                  </a:ext>
                </a:extLst>
              </p:cNvPr>
              <p:cNvSpPr/>
              <p:nvPr/>
            </p:nvSpPr>
            <p:spPr>
              <a:xfrm>
                <a:off x="1752600" y="577754"/>
                <a:ext cx="1676400" cy="1936846"/>
              </a:xfrm>
              <a:prstGeom prst="rect">
                <a:avLst/>
              </a:prstGeom>
              <a:solidFill>
                <a:srgbClr val="33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199BBC5-0AF3-4BEF-9DCD-9A5B0A5B3084}"/>
                  </a:ext>
                </a:extLst>
              </p:cNvPr>
              <p:cNvSpPr/>
              <p:nvPr/>
            </p:nvSpPr>
            <p:spPr>
              <a:xfrm>
                <a:off x="3428999" y="577754"/>
                <a:ext cx="1600199" cy="1936846"/>
              </a:xfrm>
              <a:prstGeom prst="rect">
                <a:avLst/>
              </a:prstGeom>
              <a:solidFill>
                <a:srgbClr val="EDCFE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7034A-5F82-4F9A-A70B-4AC9240F03FD}"/>
                </a:ext>
              </a:extLst>
            </p:cNvPr>
            <p:cNvSpPr/>
            <p:nvPr/>
          </p:nvSpPr>
          <p:spPr>
            <a:xfrm>
              <a:off x="1524000" y="3092355"/>
              <a:ext cx="2962941" cy="13272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2981A0-0965-4A4E-B35D-82B43E772554}"/>
                </a:ext>
              </a:extLst>
            </p:cNvPr>
            <p:cNvSpPr/>
            <p:nvPr/>
          </p:nvSpPr>
          <p:spPr>
            <a:xfrm>
              <a:off x="4486940" y="3092355"/>
              <a:ext cx="2828260" cy="132724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BA9FD5-53F7-4944-9CFC-4441E7A2C285}"/>
                  </a:ext>
                </a:extLst>
              </p:cNvPr>
              <p:cNvSpPr txBox="1"/>
              <p:nvPr/>
            </p:nvSpPr>
            <p:spPr>
              <a:xfrm>
                <a:off x="2590800" y="1483395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BA9FD5-53F7-4944-9CFC-4441E7A2C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483395"/>
                <a:ext cx="859092" cy="9550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46705D-0A4F-444E-91F7-8704C874481E}"/>
                  </a:ext>
                </a:extLst>
              </p:cNvPr>
              <p:cNvSpPr txBox="1"/>
              <p:nvPr/>
            </p:nvSpPr>
            <p:spPr>
              <a:xfrm>
                <a:off x="5694108" y="1407195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46705D-0A4F-444E-91F7-8704C8744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108" y="1407195"/>
                <a:ext cx="859092" cy="955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B4B9D0-E39F-4867-8A4E-761DF3FD44D2}"/>
                  </a:ext>
                </a:extLst>
              </p:cNvPr>
              <p:cNvSpPr txBox="1"/>
              <p:nvPr/>
            </p:nvSpPr>
            <p:spPr>
              <a:xfrm>
                <a:off x="5541708" y="3429000"/>
                <a:ext cx="859092" cy="9087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B4B9D0-E39F-4867-8A4E-761DF3FD4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08" y="3429000"/>
                <a:ext cx="859092" cy="908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199E49-3A21-4FE6-9FC4-E0FB600A1472}"/>
                  </a:ext>
                </a:extLst>
              </p:cNvPr>
              <p:cNvSpPr txBox="1"/>
              <p:nvPr/>
            </p:nvSpPr>
            <p:spPr>
              <a:xfrm>
                <a:off x="2743200" y="4800600"/>
                <a:ext cx="859092" cy="9087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199E49-3A21-4FE6-9FC4-E0FB600A1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800600"/>
                <a:ext cx="859092" cy="908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45ABAD-B8FC-496D-905E-D42A97C15359}"/>
                  </a:ext>
                </a:extLst>
              </p:cNvPr>
              <p:cNvSpPr txBox="1"/>
              <p:nvPr/>
            </p:nvSpPr>
            <p:spPr>
              <a:xfrm>
                <a:off x="2743200" y="3464595"/>
                <a:ext cx="859092" cy="9087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45ABAD-B8FC-496D-905E-D42A97C15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464595"/>
                <a:ext cx="859092" cy="9087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FD3EAE-5F93-4CCA-B52D-17631277AB70}"/>
                  </a:ext>
                </a:extLst>
              </p:cNvPr>
              <p:cNvSpPr txBox="1"/>
              <p:nvPr/>
            </p:nvSpPr>
            <p:spPr>
              <a:xfrm>
                <a:off x="5541708" y="4759995"/>
                <a:ext cx="859092" cy="9087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FD3EAE-5F93-4CCA-B52D-17631277A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08" y="4759995"/>
                <a:ext cx="859092" cy="9087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164B9B6-3715-4EE9-B7A2-1AEA7227D7D8}"/>
              </a:ext>
            </a:extLst>
          </p:cNvPr>
          <p:cNvSpPr txBox="1"/>
          <p:nvPr/>
        </p:nvSpPr>
        <p:spPr>
          <a:xfrm>
            <a:off x="2667000" y="457200"/>
            <a:ext cx="409021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আবার দেখে নেই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EA8BD4-50A4-4B6B-9E89-AF397BBF5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1053" t="11765" r="17033" b="52941"/>
          <a:stretch/>
        </p:blipFill>
        <p:spPr>
          <a:xfrm>
            <a:off x="685800" y="2133600"/>
            <a:ext cx="7924800" cy="1701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0DEF8F-DF24-4EA8-82C9-E7FDD96A3E37}"/>
              </a:ext>
            </a:extLst>
          </p:cNvPr>
          <p:cNvSpPr txBox="1"/>
          <p:nvPr/>
        </p:nvSpPr>
        <p:spPr>
          <a:xfrm>
            <a:off x="2286000" y="525959"/>
            <a:ext cx="4267200" cy="76944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i="1" dirty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A95C2F-2A5A-4842-8359-26B6C1E6F256}"/>
              </a:ext>
            </a:extLst>
          </p:cNvPr>
          <p:cNvSpPr/>
          <p:nvPr/>
        </p:nvSpPr>
        <p:spPr>
          <a:xfrm>
            <a:off x="8991600" y="304799"/>
            <a:ext cx="1676400" cy="1600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6902D1-4A0C-4A64-B160-F26B897539B4}"/>
              </a:ext>
            </a:extLst>
          </p:cNvPr>
          <p:cNvSpPr/>
          <p:nvPr/>
        </p:nvSpPr>
        <p:spPr>
          <a:xfrm>
            <a:off x="-2514600" y="1956375"/>
            <a:ext cx="1905000" cy="1878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3156CD-3E40-41C9-B944-CD0A2F4BB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9978" t="61765"/>
          <a:stretch/>
        </p:blipFill>
        <p:spPr>
          <a:xfrm>
            <a:off x="685800" y="4724400"/>
            <a:ext cx="7924800" cy="16383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49B9893-59EB-447B-9E81-707D5A4E901A}"/>
              </a:ext>
            </a:extLst>
          </p:cNvPr>
          <p:cNvSpPr/>
          <p:nvPr/>
        </p:nvSpPr>
        <p:spPr>
          <a:xfrm>
            <a:off x="-2895600" y="4724399"/>
            <a:ext cx="2286000" cy="1701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6D6D6C-C7E0-42E4-A2B6-65A1030B7778}"/>
              </a:ext>
            </a:extLst>
          </p:cNvPr>
          <p:cNvSpPr/>
          <p:nvPr/>
        </p:nvSpPr>
        <p:spPr>
          <a:xfrm>
            <a:off x="9525000" y="3136905"/>
            <a:ext cx="16764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9799D5-F2DD-458C-9161-29E66AE1C2EB}"/>
              </a:ext>
            </a:extLst>
          </p:cNvPr>
          <p:cNvGrpSpPr/>
          <p:nvPr/>
        </p:nvGrpSpPr>
        <p:grpSpPr>
          <a:xfrm>
            <a:off x="1807908" y="1384305"/>
            <a:ext cx="5583492" cy="596895"/>
            <a:chOff x="1122108" y="1308105"/>
            <a:chExt cx="6650292" cy="5968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7D60198-32CB-4B51-AAA9-768657ECDF41}"/>
                    </a:ext>
                  </a:extLst>
                </p:cNvPr>
                <p:cNvSpPr txBox="1"/>
                <p:nvPr/>
              </p:nvSpPr>
              <p:spPr>
                <a:xfrm>
                  <a:off x="1122108" y="1308105"/>
                  <a:ext cx="859092" cy="596895"/>
                </a:xfrm>
                <a:prstGeom prst="rect">
                  <a:avLst/>
                </a:prstGeom>
                <a:solidFill>
                  <a:srgbClr val="FFCCF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2000" b="0" i="1" smtClean="0">
                                <a:latin typeface="Cambria Math" panose="02040503050406030204" pitchFamily="18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2000" b="0" i="1" smtClean="0">
                                <a:latin typeface="Cambria Math" panose="02040503050406030204" pitchFamily="18" charset="0"/>
                              </a:rPr>
                              <m:t>২</m:t>
                            </m:r>
                          </m:den>
                        </m:f>
                      </m:oMath>
                    </m:oMathPara>
                  </a14:m>
                  <a:endParaRPr lang="en-GB" sz="2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7D60198-32CB-4B51-AAA9-768657ECDF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08" y="1308105"/>
                  <a:ext cx="859092" cy="5968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D8B7B1-F61E-47DB-9FD2-665A35601915}"/>
                </a:ext>
              </a:extLst>
            </p:cNvPr>
            <p:cNvSpPr txBox="1"/>
            <p:nvPr/>
          </p:nvSpPr>
          <p:spPr>
            <a:xfrm>
              <a:off x="1752600" y="1320225"/>
              <a:ext cx="6019800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রং করা চিত্রগুলোর চারিদিকে গোল কর</a:t>
              </a:r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7E64C9-3811-4F88-9F42-152E13538969}"/>
              </a:ext>
            </a:extLst>
          </p:cNvPr>
          <p:cNvGrpSpPr/>
          <p:nvPr/>
        </p:nvGrpSpPr>
        <p:grpSpPr>
          <a:xfrm>
            <a:off x="1655508" y="4038600"/>
            <a:ext cx="5659692" cy="596895"/>
            <a:chOff x="1122108" y="1308105"/>
            <a:chExt cx="6650292" cy="596895"/>
          </a:xfrm>
          <a:solidFill>
            <a:srgbClr val="CCCCFF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AAAF3A2-8BA8-4A7F-84CE-7EDEEF4F7911}"/>
                    </a:ext>
                  </a:extLst>
                </p:cNvPr>
                <p:cNvSpPr txBox="1"/>
                <p:nvPr/>
              </p:nvSpPr>
              <p:spPr>
                <a:xfrm>
                  <a:off x="1122108" y="1308105"/>
                  <a:ext cx="859092" cy="596895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2000" b="0" i="1" smtClean="0">
                                <a:latin typeface="Cambria Math" panose="02040503050406030204" pitchFamily="18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2000" b="0" i="1" smtClean="0">
                                <a:latin typeface="Cambria Math" panose="02040503050406030204" pitchFamily="18" charset="0"/>
                              </a:rPr>
                              <m:t>৪</m:t>
                            </m:r>
                          </m:den>
                        </m:f>
                      </m:oMath>
                    </m:oMathPara>
                  </a14:m>
                  <a:endParaRPr lang="en-GB" sz="2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AAAF3A2-8BA8-4A7F-84CE-7EDEEF4F79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08" y="1308105"/>
                  <a:ext cx="859092" cy="5968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7E2E7D-2128-431E-851B-472E5905F760}"/>
                </a:ext>
              </a:extLst>
            </p:cNvPr>
            <p:cNvSpPr txBox="1"/>
            <p:nvPr/>
          </p:nvSpPr>
          <p:spPr>
            <a:xfrm>
              <a:off x="1752600" y="1320225"/>
              <a:ext cx="6019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রং করা চিত্রগুলোর চারিদিকে গোল কর</a:t>
              </a:r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2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5191 -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4167 0.261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37275 -0.00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04445 L -0.50833 0.2648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4495800"/>
            <a:ext cx="3429000" cy="1569660"/>
          </a:xfrm>
          <a:prstGeom prst="rect">
            <a:avLst/>
          </a:prstGeom>
          <a:solidFill>
            <a:srgbClr val="FFC000"/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00AE70-2669-40B2-A470-CFA3BBC9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1"/>
            <a:ext cx="7239000" cy="36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0B5595-8F7C-4337-AA82-74C29F0DE65B}"/>
              </a:ext>
            </a:extLst>
          </p:cNvPr>
          <p:cNvGrpSpPr/>
          <p:nvPr/>
        </p:nvGrpSpPr>
        <p:grpSpPr>
          <a:xfrm>
            <a:off x="609600" y="685800"/>
            <a:ext cx="7848600" cy="5334000"/>
            <a:chOff x="609600" y="762000"/>
            <a:chExt cx="7848600" cy="5334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FD2845-9711-432E-BCCE-47AF1773A7CC}"/>
                </a:ext>
              </a:extLst>
            </p:cNvPr>
            <p:cNvGrpSpPr/>
            <p:nvPr/>
          </p:nvGrpSpPr>
          <p:grpSpPr>
            <a:xfrm>
              <a:off x="609600" y="762000"/>
              <a:ext cx="7848600" cy="5334000"/>
              <a:chOff x="609600" y="762000"/>
              <a:chExt cx="7848600" cy="53340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B2B322-35C2-43DC-9BD1-C401801EBC9F}"/>
                  </a:ext>
                </a:extLst>
              </p:cNvPr>
              <p:cNvSpPr/>
              <p:nvPr/>
            </p:nvSpPr>
            <p:spPr>
              <a:xfrm>
                <a:off x="609600" y="762000"/>
                <a:ext cx="7848600" cy="533400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5D77393-A3EB-4B50-AF36-F31FA9F6D92C}"/>
                  </a:ext>
                </a:extLst>
              </p:cNvPr>
              <p:cNvCxnSpPr>
                <a:cxnSpLocks/>
                <a:stCxn id="5" idx="0"/>
                <a:endCxn id="5" idx="2"/>
              </p:cNvCxnSpPr>
              <p:nvPr/>
            </p:nvCxnSpPr>
            <p:spPr>
              <a:xfrm>
                <a:off x="4533900" y="762000"/>
                <a:ext cx="0" cy="5334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F15B66-613C-4D6C-99E8-36242FB4C935}"/>
                </a:ext>
              </a:extLst>
            </p:cNvPr>
            <p:cNvSpPr/>
            <p:nvPr/>
          </p:nvSpPr>
          <p:spPr>
            <a:xfrm>
              <a:off x="685801" y="2590800"/>
              <a:ext cx="3771900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দত্তগ্রাম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কুলাউড়া,মৌলভীবাজার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000" b="1" i="1" dirty="0"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2000" b="1" i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rId2"/>
                </a:rPr>
                <a:t>mizan.mafu@gmail.com</a:t>
              </a:r>
              <a:endParaRPr lang="bn-BD" sz="20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26A4BE-8961-4C91-B64A-66F5F7F92353}"/>
                </a:ext>
              </a:extLst>
            </p:cNvPr>
            <p:cNvSpPr/>
            <p:nvPr/>
          </p:nvSpPr>
          <p:spPr>
            <a:xfrm>
              <a:off x="1153732" y="1425714"/>
              <a:ext cx="28280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B1B9E13-6FCD-4F47-A115-17A4D332FAD0}"/>
                </a:ext>
              </a:extLst>
            </p:cNvPr>
            <p:cNvGrpSpPr/>
            <p:nvPr/>
          </p:nvGrpSpPr>
          <p:grpSpPr>
            <a:xfrm>
              <a:off x="4610100" y="1447800"/>
              <a:ext cx="3848097" cy="4081522"/>
              <a:chOff x="4610100" y="1314284"/>
              <a:chExt cx="3848097" cy="420795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2962AB1-4979-4580-9574-3CF7586DFC67}"/>
                  </a:ext>
                </a:extLst>
              </p:cNvPr>
              <p:cNvSpPr/>
              <p:nvPr/>
            </p:nvSpPr>
            <p:spPr>
              <a:xfrm>
                <a:off x="4610100" y="2571252"/>
                <a:ext cx="3848097" cy="2950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শ্রেণিঃ</a:t>
                </a:r>
                <a:r>
                  <a:rPr lang="en-US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দ্বিতীয়</a:t>
                </a:r>
                <a:endPara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বিষয়ঃ</a:t>
                </a:r>
                <a:r>
                  <a:rPr lang="en-US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গণিত</a:t>
                </a:r>
              </a:p>
              <a:p>
                <a:pPr algn="ctr"/>
                <a:r>
                  <a:rPr lang="bn-IN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পাঠের শিরোনামঃ ভগ্নাংশ</a:t>
                </a:r>
              </a:p>
              <a:p>
                <a:pPr algn="ctr"/>
                <a:r>
                  <a:rPr lang="bn-IN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সময়ঃ ৩৫ মিনিট।</a:t>
                </a:r>
                <a:endPara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600" dirty="0" err="1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তাং</a:t>
                </a:r>
                <a:r>
                  <a:rPr lang="en-US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bn-BD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১০</a:t>
                </a:r>
                <a:r>
                  <a:rPr lang="en-US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/০</a:t>
                </a:r>
                <a:r>
                  <a:rPr lang="bn-BD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en-US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/২০১৯ ই</a:t>
                </a:r>
                <a:r>
                  <a:rPr lang="as-IN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ং</a:t>
                </a:r>
                <a:endPara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873FF67-9106-48A1-99D5-171057BD3314}"/>
                  </a:ext>
                </a:extLst>
              </p:cNvPr>
              <p:cNvSpPr/>
              <p:nvPr/>
            </p:nvSpPr>
            <p:spPr>
              <a:xfrm>
                <a:off x="5372270" y="1314284"/>
                <a:ext cx="2247730" cy="707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4000" b="1" dirty="0">
                    <a:latin typeface="NikoshBAN" pitchFamily="2" charset="0"/>
                    <a:cs typeface="NikoshBAN" pitchFamily="2" charset="0"/>
                  </a:rPr>
                  <a:t>পাঠ পরিচিতি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55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E8C3EE-EDA6-471D-8EC6-CD8A95D653EB}"/>
              </a:ext>
            </a:extLst>
          </p:cNvPr>
          <p:cNvGrpSpPr/>
          <p:nvPr/>
        </p:nvGrpSpPr>
        <p:grpSpPr>
          <a:xfrm>
            <a:off x="1752600" y="533400"/>
            <a:ext cx="5867400" cy="3352800"/>
            <a:chOff x="1752600" y="533400"/>
            <a:chExt cx="5867400" cy="3962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40E9E-EAA1-42AC-B812-841A087F3C42}"/>
                </a:ext>
              </a:extLst>
            </p:cNvPr>
            <p:cNvSpPr/>
            <p:nvPr/>
          </p:nvSpPr>
          <p:spPr>
            <a:xfrm>
              <a:off x="2895600" y="533400"/>
              <a:ext cx="3619500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bn-IN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0615E9-08A6-4604-9DC7-3B683B58F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676400"/>
              <a:ext cx="5867400" cy="28194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02B890A-4E08-4A2A-85CE-89E1B45FBE7B}"/>
              </a:ext>
            </a:extLst>
          </p:cNvPr>
          <p:cNvSpPr txBox="1"/>
          <p:nvPr/>
        </p:nvSpPr>
        <p:spPr>
          <a:xfrm>
            <a:off x="1066800" y="4038600"/>
            <a:ext cx="7239000" cy="2246769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১৯.১.১ 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অর্ধেক চিনে বলতে পারবে।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১৯.২.১ কোনো বস্তুর চার ভাগের এক ভাগ চিনে বলতে পারবে।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১৯.২.২ অর্ধেককে ১/২, চার ভাগের এক ভাগকে ১/৪ বলে চিনে বলতে পারবে।</a:t>
            </a:r>
          </a:p>
          <a:p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457200"/>
            <a:ext cx="5486400" cy="76944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8872"/>
            <a:ext cx="3733800" cy="212826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8871"/>
            <a:ext cx="3429000" cy="212826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PTI-1\Desktop\kobita\ghj.jpg">
            <a:extLst>
              <a:ext uri="{FF2B5EF4-FFF2-40B4-BE49-F238E27FC236}">
                <a16:creationId xmlns:a16="http://schemas.microsoft.com/office/drawing/2014/main" id="{72BB2EF6-E323-4CA7-9FFD-56579774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18017"/>
            <a:ext cx="3733800" cy="228332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:\Users\PTI-1\Desktop\kobita\kobi.jpg">
            <a:extLst>
              <a:ext uri="{FF2B5EF4-FFF2-40B4-BE49-F238E27FC236}">
                <a16:creationId xmlns:a16="http://schemas.microsoft.com/office/drawing/2014/main" id="{F907DE79-43F1-4E05-B009-E5B49196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318017"/>
            <a:ext cx="3429000" cy="211098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B72F27-923D-4918-A2BD-CCA2C10B44D2}"/>
              </a:ext>
            </a:extLst>
          </p:cNvPr>
          <p:cNvGrpSpPr/>
          <p:nvPr/>
        </p:nvGrpSpPr>
        <p:grpSpPr>
          <a:xfrm>
            <a:off x="1085850" y="797004"/>
            <a:ext cx="7067550" cy="4391799"/>
            <a:chOff x="1085850" y="797004"/>
            <a:chExt cx="7067550" cy="43917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5FF737-6F6D-4C57-A393-7E72CE2F5100}"/>
                </a:ext>
              </a:extLst>
            </p:cNvPr>
            <p:cNvSpPr txBox="1"/>
            <p:nvPr/>
          </p:nvSpPr>
          <p:spPr>
            <a:xfrm>
              <a:off x="1085850" y="797004"/>
              <a:ext cx="5086350" cy="11079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600" b="1" dirty="0" err="1">
                  <a:ln/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6600" b="1" dirty="0">
                  <a:ln/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>
                  <a:ln/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6600" b="1" dirty="0">
                <a:ln/>
                <a:solidFill>
                  <a:srgbClr val="7030A0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51D753-C722-4BE6-9146-1109CC97F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50" y="2345590"/>
              <a:ext cx="7067550" cy="284321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9CB0BCA-A523-4E03-84EA-B5F7160E39F8}"/>
              </a:ext>
            </a:extLst>
          </p:cNvPr>
          <p:cNvSpPr txBox="1"/>
          <p:nvPr/>
        </p:nvSpPr>
        <p:spPr>
          <a:xfrm>
            <a:off x="5715000" y="5265003"/>
            <a:ext cx="1981200" cy="830997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ভগ্নাংশ</a:t>
            </a:r>
          </a:p>
        </p:txBody>
      </p:sp>
    </p:spTree>
    <p:extLst>
      <p:ext uri="{BB962C8B-B14F-4D97-AF65-F5344CB8AC3E}">
        <p14:creationId xmlns:p14="http://schemas.microsoft.com/office/powerpoint/2010/main" val="29110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900" y="457200"/>
            <a:ext cx="4457700" cy="923330"/>
          </a:xfrm>
          <a:prstGeom prst="rect">
            <a:avLst/>
          </a:prstGeom>
          <a:solidFill>
            <a:srgbClr val="CCFF99"/>
          </a:solidFill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676400"/>
            <a:ext cx="49149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ভগ্নাংশ 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A1B1D-2294-45E4-B027-F329911C150B}"/>
              </a:ext>
            </a:extLst>
          </p:cNvPr>
          <p:cNvSpPr txBox="1"/>
          <p:nvPr/>
        </p:nvSpPr>
        <p:spPr>
          <a:xfrm>
            <a:off x="1676400" y="2667000"/>
            <a:ext cx="5486400" cy="120032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্যবহার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A7FCF-B530-4769-A2FB-10E1BAFEAAFF}"/>
              </a:ext>
            </a:extLst>
          </p:cNvPr>
          <p:cNvSpPr/>
          <p:nvPr/>
        </p:nvSpPr>
        <p:spPr>
          <a:xfrm>
            <a:off x="1066800" y="4110097"/>
            <a:ext cx="7086600" cy="2062103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কিছু কাগজ, কাঠি, চক ইত্যাদি দুই টুকরো ও পরে চার টুকরো করে এক- একটি টুকরো শিক্ষার্থীদেরকে দেখিয়ে দুই ভাগের এক ভাগ ও চার ভাগের এক ভাগ সম্পর্কে ধারনা দিব।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000076-33CB-45ED-BBE5-C7B0160B2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r="51634" b="3007"/>
          <a:stretch/>
        </p:blipFill>
        <p:spPr>
          <a:xfrm>
            <a:off x="2471614" y="3285194"/>
            <a:ext cx="1873874" cy="2734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F7C5-6157-43AD-B41E-BE1B4584A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6" t="-3008" r="-1960" b="3008"/>
          <a:stretch/>
        </p:blipFill>
        <p:spPr>
          <a:xfrm>
            <a:off x="4349663" y="3200400"/>
            <a:ext cx="2467268" cy="2819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6503518-45C7-48A2-A164-F2B66764F5F0}"/>
              </a:ext>
            </a:extLst>
          </p:cNvPr>
          <p:cNvGrpSpPr/>
          <p:nvPr/>
        </p:nvGrpSpPr>
        <p:grpSpPr>
          <a:xfrm>
            <a:off x="2527126" y="533399"/>
            <a:ext cx="4330874" cy="2463037"/>
            <a:chOff x="2069926" y="304800"/>
            <a:chExt cx="5283374" cy="5067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BD7CCA-861E-44AC-A904-FC58F8C47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1" r="51634" b="3007"/>
            <a:stretch/>
          </p:blipFill>
          <p:spPr>
            <a:xfrm>
              <a:off x="2069926" y="457200"/>
              <a:ext cx="2286000" cy="4914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50A95D-A45B-496F-AF8E-846AE84D9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6" t="-3008" r="-1960" b="3008"/>
            <a:stretch/>
          </p:blipFill>
          <p:spPr>
            <a:xfrm>
              <a:off x="4343400" y="304800"/>
              <a:ext cx="3009900" cy="50673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626CC5-EB35-4453-9D68-7B5570495F69}"/>
                  </a:ext>
                </a:extLst>
              </p:cNvPr>
              <p:cNvSpPr txBox="1"/>
              <p:nvPr/>
            </p:nvSpPr>
            <p:spPr>
              <a:xfrm>
                <a:off x="5867400" y="4114800"/>
                <a:ext cx="1094042" cy="835550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626CC5-EB35-4453-9D68-7B5570495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14800"/>
                <a:ext cx="1094042" cy="835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72EA7C-C6A7-40E7-A2F6-FE5CDD0331D0}"/>
                  </a:ext>
                </a:extLst>
              </p:cNvPr>
              <p:cNvSpPr txBox="1"/>
              <p:nvPr/>
            </p:nvSpPr>
            <p:spPr>
              <a:xfrm>
                <a:off x="1953958" y="4193650"/>
                <a:ext cx="1094042" cy="835550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72EA7C-C6A7-40E7-A2F6-FE5CDD033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58" y="4193650"/>
                <a:ext cx="1094042" cy="835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0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0.01111 L -0.10538 -0.000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09774 -0.0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TI-1\Desktop\kobita\vvn.jpg">
            <a:extLst>
              <a:ext uri="{FF2B5EF4-FFF2-40B4-BE49-F238E27FC236}">
                <a16:creationId xmlns:a16="http://schemas.microsoft.com/office/drawing/2014/main" id="{8FF9C227-E05C-427A-B975-1F54A93AE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32004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FE465E-A826-4A8E-84F2-BCADCBEBA3E1}"/>
              </a:ext>
            </a:extLst>
          </p:cNvPr>
          <p:cNvSpPr txBox="1"/>
          <p:nvPr/>
        </p:nvSpPr>
        <p:spPr>
          <a:xfrm>
            <a:off x="838200" y="4876800"/>
            <a:ext cx="7467600" cy="1077218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যখন আমরা একটি বস্তুকে সমান ২ অংশে ভাগ করি, আমরা প্রত্যেক অংশকে অর্ধেক বা দুই ভাগের এক ভাগ বলি।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EFA9AA-5C21-4E5B-A9D8-8EB0EA9F05AE}"/>
                  </a:ext>
                </a:extLst>
              </p:cNvPr>
              <p:cNvSpPr txBox="1"/>
              <p:nvPr/>
            </p:nvSpPr>
            <p:spPr>
              <a:xfrm>
                <a:off x="4322508" y="2819400"/>
                <a:ext cx="859092" cy="95500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EFA9AA-5C21-4E5B-A9D8-8EB0EA9F0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508" y="2819400"/>
                <a:ext cx="859092" cy="955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AB36A3B-FBCF-4B3A-A55B-A84E1B0CA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08" y="762000"/>
            <a:ext cx="322129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7B8E3E6-CAC6-4552-B0E1-D58F1304B769}"/>
              </a:ext>
            </a:extLst>
          </p:cNvPr>
          <p:cNvSpPr/>
          <p:nvPr/>
        </p:nvSpPr>
        <p:spPr>
          <a:xfrm>
            <a:off x="609601" y="914400"/>
            <a:ext cx="3493832" cy="42672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7C99D35-4195-4026-872A-6E036FDB151A}"/>
              </a:ext>
            </a:extLst>
          </p:cNvPr>
          <p:cNvSpPr/>
          <p:nvPr/>
        </p:nvSpPr>
        <p:spPr>
          <a:xfrm>
            <a:off x="4571999" y="1143005"/>
            <a:ext cx="3962399" cy="3809993"/>
          </a:xfrm>
          <a:prstGeom prst="parallelogram">
            <a:avLst/>
          </a:prstGeom>
          <a:solidFill>
            <a:srgbClr val="FFCC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B5B2C-9231-4BD1-8481-A71721283117}"/>
              </a:ext>
            </a:extLst>
          </p:cNvPr>
          <p:cNvCxnSpPr>
            <a:cxnSpLocks/>
            <a:stCxn id="2" idx="2"/>
            <a:endCxn id="2" idx="6"/>
          </p:cNvCxnSpPr>
          <p:nvPr/>
        </p:nvCxnSpPr>
        <p:spPr>
          <a:xfrm>
            <a:off x="609601" y="3048000"/>
            <a:ext cx="349383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F5B0AB-AF8F-4512-A069-061277EBADCA}"/>
              </a:ext>
            </a:extLst>
          </p:cNvPr>
          <p:cNvCxnSpPr>
            <a:cxnSpLocks/>
            <a:stCxn id="3" idx="5"/>
          </p:cNvCxnSpPr>
          <p:nvPr/>
        </p:nvCxnSpPr>
        <p:spPr>
          <a:xfrm flipV="1">
            <a:off x="5048248" y="3048000"/>
            <a:ext cx="3028952" cy="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3850F7-546A-451F-B57D-B49F0247B679}"/>
                  </a:ext>
                </a:extLst>
              </p:cNvPr>
              <p:cNvSpPr txBox="1"/>
              <p:nvPr/>
            </p:nvSpPr>
            <p:spPr>
              <a:xfrm>
                <a:off x="1905000" y="3464595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3850F7-546A-451F-B57D-B49F0247B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464595"/>
                <a:ext cx="859092" cy="9550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738F24-562F-44AC-8C1A-7FCB343BF6FF}"/>
                  </a:ext>
                </a:extLst>
              </p:cNvPr>
              <p:cNvSpPr txBox="1"/>
              <p:nvPr/>
            </p:nvSpPr>
            <p:spPr>
              <a:xfrm>
                <a:off x="1828800" y="1524000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738F24-562F-44AC-8C1A-7FCB343BF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524000"/>
                <a:ext cx="859092" cy="955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A29979-2EFD-48C0-8123-8A927B3686D6}"/>
                  </a:ext>
                </a:extLst>
              </p:cNvPr>
              <p:cNvSpPr txBox="1"/>
              <p:nvPr/>
            </p:nvSpPr>
            <p:spPr>
              <a:xfrm>
                <a:off x="6379908" y="1483395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A29979-2EFD-48C0-8123-8A927B368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908" y="1483395"/>
                <a:ext cx="859092" cy="955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DDF2B6-EA17-4DD5-AD74-156DF9250111}"/>
                  </a:ext>
                </a:extLst>
              </p:cNvPr>
              <p:cNvSpPr txBox="1"/>
              <p:nvPr/>
            </p:nvSpPr>
            <p:spPr>
              <a:xfrm>
                <a:off x="5922708" y="3581400"/>
                <a:ext cx="859092" cy="95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DDF2B6-EA17-4DD5-AD74-156DF9250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708" y="3581400"/>
                <a:ext cx="859092" cy="955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2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/>
      <p:bldP spid="20" grpId="0"/>
      <p:bldP spid="22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1277</TotalTime>
  <Words>293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user</cp:lastModifiedBy>
  <cp:revision>159</cp:revision>
  <dcterms:created xsi:type="dcterms:W3CDTF">2006-08-16T00:00:00Z</dcterms:created>
  <dcterms:modified xsi:type="dcterms:W3CDTF">2019-06-10T08:13:30Z</dcterms:modified>
</cp:coreProperties>
</file>