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301" r:id="rId3"/>
    <p:sldId id="285" r:id="rId4"/>
    <p:sldId id="315" r:id="rId5"/>
    <p:sldId id="303" r:id="rId6"/>
    <p:sldId id="322" r:id="rId7"/>
    <p:sldId id="304" r:id="rId8"/>
    <p:sldId id="314" r:id="rId9"/>
    <p:sldId id="323" r:id="rId10"/>
    <p:sldId id="319" r:id="rId11"/>
    <p:sldId id="317" r:id="rId12"/>
    <p:sldId id="316" r:id="rId13"/>
    <p:sldId id="320" r:id="rId14"/>
    <p:sldId id="321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l" initials="R" lastIdx="6" clrIdx="0">
    <p:extLst>
      <p:ext uri="{19B8F6BF-5375-455C-9EA6-DF929625EA0E}">
        <p15:presenceInfo xmlns:p15="http://schemas.microsoft.com/office/powerpoint/2012/main" xmlns="" userId="Rub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219A"/>
    <a:srgbClr val="AA01FF"/>
    <a:srgbClr val="00B050"/>
    <a:srgbClr val="0000FE"/>
    <a:srgbClr val="40C0EF"/>
    <a:srgbClr val="FCF2D9"/>
    <a:srgbClr val="FFF5DF"/>
    <a:srgbClr val="FFF4E0"/>
    <a:srgbClr val="F9EDD7"/>
    <a:srgbClr val="FDF2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546" y="-96"/>
      </p:cViewPr>
      <p:guideLst>
        <p:guide orient="horz" pos="2184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FE9EE-1958-4CDD-B37D-1016DDBF488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3E4FF-C5CA-4ED6-8550-5B306F32644F}">
      <dgm:prSet phldrT="[Text]"/>
      <dgm:spPr/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হুদায়বিয়ার </a:t>
          </a:r>
          <a:r>
            <a:rPr lang="as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</a:t>
          </a:r>
          <a:endParaRPr lang="en-US" dirty="0"/>
        </a:p>
      </dgm:t>
    </dgm:pt>
    <dgm:pt modelId="{87315B79-D4A8-45C8-9369-4149B5FFB7D6}" type="parTrans" cxnId="{F8E300F1-D06A-493E-ABDA-CCA6146ED4C2}">
      <dgm:prSet/>
      <dgm:spPr/>
      <dgm:t>
        <a:bodyPr/>
        <a:lstStyle/>
        <a:p>
          <a:endParaRPr lang="en-US"/>
        </a:p>
      </dgm:t>
    </dgm:pt>
    <dgm:pt modelId="{088E9577-6445-455E-A110-EB9A63184DD0}" type="sibTrans" cxnId="{F8E300F1-D06A-493E-ABDA-CCA6146ED4C2}">
      <dgm:prSet/>
      <dgm:spPr/>
      <dgm:t>
        <a:bodyPr/>
        <a:lstStyle/>
        <a:p>
          <a:endParaRPr lang="en-US"/>
        </a:p>
      </dgm:t>
    </dgm:pt>
    <dgm:pt modelId="{AC0E21A1-EC2A-4FB6-9C39-2A8EB2DD1545}" type="pres">
      <dgm:prSet presAssocID="{720FE9EE-1958-4CDD-B37D-1016DDBF48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76EB8-19AA-4C44-95D7-06E0B0071B0A}" type="pres">
      <dgm:prSet presAssocID="{CE93E4FF-C5CA-4ED6-8550-5B306F32644F}" presName="arrow" presStyleLbl="node1" presStyleIdx="0" presStyleCnt="1" custRadScaleRad="117427" custRadScaleInc="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49100-7969-48C7-918A-CC29AD0C8BB1}" type="presOf" srcId="{CE93E4FF-C5CA-4ED6-8550-5B306F32644F}" destId="{ECF76EB8-19AA-4C44-95D7-06E0B0071B0A}" srcOrd="0" destOrd="0" presId="urn:microsoft.com/office/officeart/2005/8/layout/arrow5"/>
    <dgm:cxn modelId="{89F9B985-63FF-4147-9569-E14163896B6C}" type="presOf" srcId="{720FE9EE-1958-4CDD-B37D-1016DDBF4882}" destId="{AC0E21A1-EC2A-4FB6-9C39-2A8EB2DD1545}" srcOrd="0" destOrd="0" presId="urn:microsoft.com/office/officeart/2005/8/layout/arrow5"/>
    <dgm:cxn modelId="{F8E300F1-D06A-493E-ABDA-CCA6146ED4C2}" srcId="{720FE9EE-1958-4CDD-B37D-1016DDBF4882}" destId="{CE93E4FF-C5CA-4ED6-8550-5B306F32644F}" srcOrd="0" destOrd="0" parTransId="{87315B79-D4A8-45C8-9369-4149B5FFB7D6}" sibTransId="{088E9577-6445-455E-A110-EB9A63184DD0}"/>
    <dgm:cxn modelId="{C7D5BF91-6CD7-4932-951B-FC390A8C42AC}" type="presParOf" srcId="{AC0E21A1-EC2A-4FB6-9C39-2A8EB2DD1545}" destId="{ECF76EB8-19AA-4C44-95D7-06E0B0071B0A}" srcOrd="0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F96F0-852D-42A7-A8BD-CB394B5CB531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10265C-1D3B-451C-8092-D04F7F6E05BD}">
      <dgm:prSet phldrT="[Text]" custT="1"/>
      <dgm:spPr/>
      <dgm:t>
        <a:bodyPr/>
        <a:lstStyle/>
        <a:p>
          <a:r>
            <a:rPr lang="as-IN" sz="2800" b="1" dirty="0" smtClean="0">
              <a:solidFill>
                <a:srgbClr val="40C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সন্ধির </a:t>
          </a:r>
          <a:r>
            <a:rPr lang="en-US" sz="2800" b="1" dirty="0" err="1" smtClean="0">
              <a:solidFill>
                <a:srgbClr val="40C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গুরুত্বঃ</a:t>
          </a:r>
          <a:r>
            <a:rPr lang="bn-IN" sz="2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0DF066-1BE7-4DE9-ABC1-1AA88BA2F950}" type="parTrans" cxnId="{2FD12B54-415F-4FFC-9089-A65AD9CCD24F}">
      <dgm:prSet/>
      <dgm:spPr/>
      <dgm:t>
        <a:bodyPr/>
        <a:lstStyle/>
        <a:p>
          <a:endParaRPr lang="en-US"/>
        </a:p>
      </dgm:t>
    </dgm:pt>
    <dgm:pt modelId="{FF38F3AD-9FB7-48D5-BE5C-DA3E13BB1E70}" type="sibTrans" cxnId="{2FD12B54-415F-4FFC-9089-A65AD9CCD24F}">
      <dgm:prSet/>
      <dgm:spPr/>
      <dgm:t>
        <a:bodyPr/>
        <a:lstStyle/>
        <a:p>
          <a:endParaRPr lang="en-US"/>
        </a:p>
      </dgm:t>
    </dgm:pt>
    <dgm:pt modelId="{2EC240D1-496C-4965-BA36-13313CE3745E}">
      <dgm:prSet/>
      <dgm:spPr/>
      <dgm:t>
        <a:bodyPr/>
        <a:lstStyle/>
        <a:p>
          <a:endParaRPr lang="en-US" dirty="0"/>
        </a:p>
      </dgm:t>
    </dgm:pt>
    <dgm:pt modelId="{444E66A9-F27A-4859-9C4D-A20DC0480BBA}" type="parTrans" cxnId="{09369BC6-E2E4-4B5E-91B2-9A7381DC7B93}">
      <dgm:prSet/>
      <dgm:spPr/>
      <dgm:t>
        <a:bodyPr/>
        <a:lstStyle/>
        <a:p>
          <a:endParaRPr lang="en-US"/>
        </a:p>
      </dgm:t>
    </dgm:pt>
    <dgm:pt modelId="{C3703C0B-ACC4-4430-B1BB-3BA0CBA0AA16}" type="sibTrans" cxnId="{09369BC6-E2E4-4B5E-91B2-9A7381DC7B93}">
      <dgm:prSet/>
      <dgm:spPr/>
      <dgm:t>
        <a:bodyPr/>
        <a:lstStyle/>
        <a:p>
          <a:endParaRPr lang="en-US"/>
        </a:p>
      </dgm:t>
    </dgm:pt>
    <dgm:pt modelId="{C4F5EBC9-EBB5-4C69-9BDE-ABAF27BC2CFB}">
      <dgm:prSet custT="1"/>
      <dgm:spPr/>
      <dgm:t>
        <a:bodyPr/>
        <a:lstStyle/>
        <a:p>
          <a:r>
            <a:rPr lang="en-US" sz="20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হজ্জের</a:t>
          </a:r>
          <a:r>
            <a:rPr lang="en-US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সময়</a:t>
          </a:r>
          <a:r>
            <a:rPr lang="en-US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চার</a:t>
          </a:r>
          <a:r>
            <a:rPr lang="en-US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মাসকাল</a:t>
          </a:r>
          <a:r>
            <a:rPr lang="en-US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কুরাইশরা</a:t>
          </a:r>
          <a:r>
            <a:rPr lang="en-US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যুদ্ধ</a:t>
          </a:r>
          <a:r>
            <a:rPr lang="en-US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বন্ধ</a:t>
          </a:r>
          <a:r>
            <a:rPr lang="en-US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রাখতো</a:t>
          </a:r>
          <a:r>
            <a:rPr lang="en-US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</a:t>
          </a:r>
          <a:endParaRPr lang="en-US" sz="20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40687-E5E7-45BD-BE91-8907A56BE8C3}" type="parTrans" cxnId="{EC8B1F14-7367-4687-A05E-66F015D08938}">
      <dgm:prSet/>
      <dgm:spPr/>
      <dgm:t>
        <a:bodyPr/>
        <a:lstStyle/>
        <a:p>
          <a:endParaRPr lang="en-US"/>
        </a:p>
      </dgm:t>
    </dgm:pt>
    <dgm:pt modelId="{13BC6447-FCB3-473C-A1E5-25D183BBFE35}" type="sibTrans" cxnId="{EC8B1F14-7367-4687-A05E-66F015D08938}">
      <dgm:prSet/>
      <dgm:spPr/>
      <dgm:t>
        <a:bodyPr/>
        <a:lstStyle/>
        <a:p>
          <a:endParaRPr lang="en-US"/>
        </a:p>
      </dgm:t>
    </dgm:pt>
    <dgm:pt modelId="{297D8B0B-9506-4238-8552-203515E4709B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হযরত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আবু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জান্দালের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ঘটনা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17811-AB70-4C9B-8575-2535FCF776AC}" type="parTrans" cxnId="{536E8F74-2E7C-4173-AB65-9098C6E14BCA}">
      <dgm:prSet/>
      <dgm:spPr/>
      <dgm:t>
        <a:bodyPr/>
        <a:lstStyle/>
        <a:p>
          <a:endParaRPr lang="en-US"/>
        </a:p>
      </dgm:t>
    </dgm:pt>
    <dgm:pt modelId="{659E172C-4FB8-4C9E-945F-39A4B7028C60}" type="sibTrans" cxnId="{536E8F74-2E7C-4173-AB65-9098C6E14BCA}">
      <dgm:prSet/>
      <dgm:spPr/>
      <dgm:t>
        <a:bodyPr/>
        <a:lstStyle/>
        <a:p>
          <a:endParaRPr lang="en-US"/>
        </a:p>
      </dgm:t>
    </dgm:pt>
    <dgm:pt modelId="{73B2BD99-5862-4F34-A954-D76D491E691E}">
      <dgm:prSet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আদম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(আ.)'র </a:t>
          </a:r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মাধ্যমে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কাবা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ঘর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নির্মাণ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ঐতিহাসিকি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হুদায়বিয়া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সন্ধির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বার্ষিকী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।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C4D45-92C1-4001-97FD-EFFBDE024068}" type="parTrans" cxnId="{89542B77-2E19-49A6-9F3D-1C111A3F0B77}">
      <dgm:prSet/>
      <dgm:spPr/>
      <dgm:t>
        <a:bodyPr/>
        <a:lstStyle/>
        <a:p>
          <a:endParaRPr lang="en-US"/>
        </a:p>
      </dgm:t>
    </dgm:pt>
    <dgm:pt modelId="{4B1298C2-953D-4505-839A-56F41CCC5F8D}" type="sibTrans" cxnId="{89542B77-2E19-49A6-9F3D-1C111A3F0B77}">
      <dgm:prSet/>
      <dgm:spPr/>
      <dgm:t>
        <a:bodyPr/>
        <a:lstStyle/>
        <a:p>
          <a:endParaRPr lang="en-US"/>
        </a:p>
      </dgm:t>
    </dgm:pt>
    <dgm:pt modelId="{CB55CEA3-6708-49AF-A5FF-CABFB4F14752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এই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হুদায়বিয়ার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সন্ধিতে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হিকমত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রয়েছে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9DA2F-D3B9-49C9-B00A-5F0B58DCC503}" type="parTrans" cxnId="{CFEA582A-31E4-4A35-9616-B9A2E76C3B00}">
      <dgm:prSet/>
      <dgm:spPr/>
      <dgm:t>
        <a:bodyPr/>
        <a:lstStyle/>
        <a:p>
          <a:endParaRPr lang="en-US"/>
        </a:p>
      </dgm:t>
    </dgm:pt>
    <dgm:pt modelId="{670DA226-8342-4DA2-9118-49A57967D130}" type="sibTrans" cxnId="{CFEA582A-31E4-4A35-9616-B9A2E76C3B00}">
      <dgm:prSet/>
      <dgm:spPr/>
      <dgm:t>
        <a:bodyPr/>
        <a:lstStyle/>
        <a:p>
          <a:endParaRPr lang="en-US"/>
        </a:p>
      </dgm:t>
    </dgm:pt>
    <dgm:pt modelId="{724D9BEF-FDDA-4814-B12F-1C5EE0B9341B}">
      <dgm:prSet custT="1"/>
      <dgm:spPr/>
      <dgm:t>
        <a:bodyPr/>
        <a:lstStyle/>
        <a:p>
          <a:r>
            <a:rPr lang="en-US" sz="24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rPr>
            <a:t>রিযওয়ানের</a:t>
          </a:r>
          <a:r>
            <a:rPr lang="en-US" sz="24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24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rPr>
            <a:t>শপথ</a:t>
          </a:r>
          <a:r>
            <a:rPr lang="en-US" sz="24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24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rPr>
            <a:t>গ্রহণ</a:t>
          </a:r>
          <a:endParaRPr lang="en-US" sz="24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utonnyMJ" pitchFamily="2" charset="0"/>
            <a:cs typeface="SutonnyMJ" pitchFamily="2" charset="0"/>
          </a:endParaRPr>
        </a:p>
      </dgm:t>
    </dgm:pt>
    <dgm:pt modelId="{58F68CA6-C22A-4AC9-B8B5-C1A6A0F44685}" type="parTrans" cxnId="{58D8A7F7-3DE3-4375-91B0-AC32BE629446}">
      <dgm:prSet/>
      <dgm:spPr/>
      <dgm:t>
        <a:bodyPr/>
        <a:lstStyle/>
        <a:p>
          <a:endParaRPr lang="en-US"/>
        </a:p>
      </dgm:t>
    </dgm:pt>
    <dgm:pt modelId="{A033FBFA-2DF6-44E9-BA60-4DA392DEA6F1}" type="sibTrans" cxnId="{58D8A7F7-3DE3-4375-91B0-AC32BE629446}">
      <dgm:prSet/>
      <dgm:spPr/>
      <dgm:t>
        <a:bodyPr/>
        <a:lstStyle/>
        <a:p>
          <a:endParaRPr lang="en-US"/>
        </a:p>
      </dgm:t>
    </dgm:pt>
    <dgm:pt modelId="{3BF6D9ED-5D93-4452-B6A9-7CEF8AEFFB76}">
      <dgm:prSet custT="1"/>
      <dgm:spPr/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এই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সন্ধিকে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ফাতহুম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মুবীন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বলা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হয়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CCFBDD-DE8C-41EE-B007-C81086F826F8}" type="parTrans" cxnId="{923A17E5-E6F8-4297-82FE-03AE91F6978A}">
      <dgm:prSet/>
      <dgm:spPr/>
      <dgm:t>
        <a:bodyPr/>
        <a:lstStyle/>
        <a:p>
          <a:endParaRPr lang="en-US"/>
        </a:p>
      </dgm:t>
    </dgm:pt>
    <dgm:pt modelId="{F6631131-1FE3-4923-B745-8BB86F4775F7}" type="sibTrans" cxnId="{923A17E5-E6F8-4297-82FE-03AE91F6978A}">
      <dgm:prSet/>
      <dgm:spPr/>
      <dgm:t>
        <a:bodyPr/>
        <a:lstStyle/>
        <a:p>
          <a:endParaRPr lang="en-US"/>
        </a:p>
      </dgm:t>
    </dgm:pt>
    <dgm:pt modelId="{DAC776C6-D6CB-43BF-AC97-A9B7664AD4C5}">
      <dgm:prSet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এই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চুক্তির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ফলে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শান্তিপূর্ণভাবে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মুসলমানরা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কা’বা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জিয়ারতের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জন্যে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সফর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করেন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A69903-268A-4CAE-9C48-ADCA200D44F2}" type="parTrans" cxnId="{42F5211F-660F-4A3C-B1B5-7DFB37F9DF94}">
      <dgm:prSet/>
      <dgm:spPr/>
      <dgm:t>
        <a:bodyPr/>
        <a:lstStyle/>
        <a:p>
          <a:endParaRPr lang="en-US"/>
        </a:p>
      </dgm:t>
    </dgm:pt>
    <dgm:pt modelId="{BCA25E63-82E0-46A5-8C8E-FEEFE848E667}" type="sibTrans" cxnId="{42F5211F-660F-4A3C-B1B5-7DFB37F9DF94}">
      <dgm:prSet/>
      <dgm:spPr/>
      <dgm:t>
        <a:bodyPr/>
        <a:lstStyle/>
        <a:p>
          <a:endParaRPr lang="en-US"/>
        </a:p>
      </dgm:t>
    </dgm:pt>
    <dgm:pt modelId="{6D106866-EBA1-471B-867D-223673A7BB83}" type="pres">
      <dgm:prSet presAssocID="{28FF96F0-852D-42A7-A8BD-CB394B5CB5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D8FFD-33B5-46E6-A609-F1AA223329F0}" type="pres">
      <dgm:prSet presAssocID="{5810265C-1D3B-451C-8092-D04F7F6E05BD}" presName="centerShape" presStyleLbl="node0" presStyleIdx="0" presStyleCnt="1" custScaleX="117471" custLinFactNeighborX="3357" custLinFactNeighborY="8998"/>
      <dgm:spPr/>
      <dgm:t>
        <a:bodyPr/>
        <a:lstStyle/>
        <a:p>
          <a:endParaRPr lang="en-US"/>
        </a:p>
      </dgm:t>
    </dgm:pt>
    <dgm:pt modelId="{6B9AC332-A275-4536-919E-6EC81B89BFF7}" type="pres">
      <dgm:prSet presAssocID="{3BF6D9ED-5D93-4452-B6A9-7CEF8AEFFB76}" presName="node" presStyleLbl="node1" presStyleIdx="0" presStyleCnt="7" custScaleX="378836" custScaleY="100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17A94-62EE-4221-8A56-7104FFBFD135}" type="pres">
      <dgm:prSet presAssocID="{3BF6D9ED-5D93-4452-B6A9-7CEF8AEFFB76}" presName="dummy" presStyleCnt="0"/>
      <dgm:spPr/>
    </dgm:pt>
    <dgm:pt modelId="{8A75B0E5-F50C-4B52-BB3F-7547848F9E54}" type="pres">
      <dgm:prSet presAssocID="{F6631131-1FE3-4923-B745-8BB86F4775F7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127EE60-C76C-4757-B7C6-FAEB1AA7D537}" type="pres">
      <dgm:prSet presAssocID="{C4F5EBC9-EBB5-4C69-9BDE-ABAF27BC2CFB}" presName="node" presStyleLbl="node1" presStyleIdx="1" presStyleCnt="7" custScaleX="309941" custScaleY="118551" custRadScaleRad="101154" custRadScaleInc="8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9B920-24A6-4377-B234-D0376E3B2FB7}" type="pres">
      <dgm:prSet presAssocID="{C4F5EBC9-EBB5-4C69-9BDE-ABAF27BC2CFB}" presName="dummy" presStyleCnt="0"/>
      <dgm:spPr/>
    </dgm:pt>
    <dgm:pt modelId="{00B3F607-5990-4D81-A63A-45D600A2112C}" type="pres">
      <dgm:prSet presAssocID="{13BC6447-FCB3-473C-A1E5-25D183BBFE35}" presName="sibTrans" presStyleLbl="sibTrans2D1" presStyleIdx="1" presStyleCnt="7"/>
      <dgm:spPr/>
      <dgm:t>
        <a:bodyPr/>
        <a:lstStyle/>
        <a:p>
          <a:endParaRPr lang="en-US"/>
        </a:p>
      </dgm:t>
    </dgm:pt>
    <dgm:pt modelId="{4B35B7A1-A809-4A95-AB14-4A92F4E245B1}" type="pres">
      <dgm:prSet presAssocID="{724D9BEF-FDDA-4814-B12F-1C5EE0B9341B}" presName="node" presStyleLbl="node1" presStyleIdx="2" presStyleCnt="7" custScaleX="213396" custRadScaleRad="117553" custRadScaleInc="-11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4665B-4AC3-454C-AC55-73C5804DD7A1}" type="pres">
      <dgm:prSet presAssocID="{724D9BEF-FDDA-4814-B12F-1C5EE0B9341B}" presName="dummy" presStyleCnt="0"/>
      <dgm:spPr/>
    </dgm:pt>
    <dgm:pt modelId="{BE50F47A-F71A-4EA7-92FE-531EFF22ED17}" type="pres">
      <dgm:prSet presAssocID="{A033FBFA-2DF6-44E9-BA60-4DA392DEA6F1}" presName="sibTrans" presStyleLbl="sibTrans2D1" presStyleIdx="2" presStyleCnt="7" custLinFactNeighborX="-3582" custLinFactNeighborY="-27679"/>
      <dgm:spPr/>
      <dgm:t>
        <a:bodyPr/>
        <a:lstStyle/>
        <a:p>
          <a:endParaRPr lang="en-US"/>
        </a:p>
      </dgm:t>
    </dgm:pt>
    <dgm:pt modelId="{FD901E36-418E-4555-8B1C-D45A7C03E54F}" type="pres">
      <dgm:prSet presAssocID="{297D8B0B-9506-4238-8552-203515E4709B}" presName="node" presStyleLbl="node1" presStyleIdx="3" presStyleCnt="7" custScaleX="309842" custRadScaleRad="123352" custRadScaleInc="-13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CC918-3327-407E-A3FD-630DBD6F5CF6}" type="pres">
      <dgm:prSet presAssocID="{297D8B0B-9506-4238-8552-203515E4709B}" presName="dummy" presStyleCnt="0"/>
      <dgm:spPr/>
    </dgm:pt>
    <dgm:pt modelId="{A943ADDD-A3F1-42F3-B4BE-A0B6892FF5C5}" type="pres">
      <dgm:prSet presAssocID="{659E172C-4FB8-4C9E-945F-39A4B7028C60}" presName="sibTrans" presStyleLbl="sibTrans2D1" presStyleIdx="3" presStyleCnt="7" custLinFactNeighborX="650" custLinFactNeighborY="-28154"/>
      <dgm:spPr/>
      <dgm:t>
        <a:bodyPr/>
        <a:lstStyle/>
        <a:p>
          <a:endParaRPr lang="en-US"/>
        </a:p>
      </dgm:t>
    </dgm:pt>
    <dgm:pt modelId="{B047A70D-453D-49CF-AFB2-A482DEA89088}" type="pres">
      <dgm:prSet presAssocID="{CB55CEA3-6708-49AF-A5FF-CABFB4F14752}" presName="node" presStyleLbl="node1" presStyleIdx="4" presStyleCnt="7" custScaleX="252644" custRadScaleRad="137309" custRadScaleInc="129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22C5C-410F-4E75-BBB0-3CCD915505F6}" type="pres">
      <dgm:prSet presAssocID="{CB55CEA3-6708-49AF-A5FF-CABFB4F14752}" presName="dummy" presStyleCnt="0"/>
      <dgm:spPr/>
    </dgm:pt>
    <dgm:pt modelId="{806FA745-3E11-42CA-95DD-B67CE8201F15}" type="pres">
      <dgm:prSet presAssocID="{670DA226-8342-4DA2-9118-49A57967D130}" presName="sibTrans" presStyleLbl="sibTrans2D1" presStyleIdx="4" presStyleCnt="7" custLinFactNeighborX="8792" custLinFactNeighborY="-824"/>
      <dgm:spPr/>
      <dgm:t>
        <a:bodyPr/>
        <a:lstStyle/>
        <a:p>
          <a:endParaRPr lang="en-US"/>
        </a:p>
      </dgm:t>
    </dgm:pt>
    <dgm:pt modelId="{9DD23E82-E686-486E-8484-E6F21E52E227}" type="pres">
      <dgm:prSet presAssocID="{73B2BD99-5862-4F34-A954-D76D491E691E}" presName="node" presStyleLbl="node1" presStyleIdx="5" presStyleCnt="7" custScaleX="294643" custScaleY="111006" custRadScaleRad="136279" custRadScaleInc="-4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CB1A9-2B7E-4BC6-8470-03757D8183F4}" type="pres">
      <dgm:prSet presAssocID="{73B2BD99-5862-4F34-A954-D76D491E691E}" presName="dummy" presStyleCnt="0"/>
      <dgm:spPr/>
    </dgm:pt>
    <dgm:pt modelId="{4EA46EDD-3931-449C-83D3-6DD30FDD53F3}" type="pres">
      <dgm:prSet presAssocID="{4B1298C2-953D-4505-839A-56F41CCC5F8D}" presName="sibTrans" presStyleLbl="sibTrans2D1" presStyleIdx="5" presStyleCnt="7" custLinFactNeighborX="7164"/>
      <dgm:spPr/>
      <dgm:t>
        <a:bodyPr/>
        <a:lstStyle/>
        <a:p>
          <a:endParaRPr lang="en-US"/>
        </a:p>
      </dgm:t>
    </dgm:pt>
    <dgm:pt modelId="{155509ED-270D-4BF3-8D98-3E5971076C5D}" type="pres">
      <dgm:prSet presAssocID="{DAC776C6-D6CB-43BF-AC97-A9B7664AD4C5}" presName="node" presStyleLbl="node1" presStyleIdx="6" presStyleCnt="7" custScaleX="292590" custScaleY="135355" custRadScaleRad="115729" custRadScaleInc="-97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5FFC6-5C89-4CB7-9D14-2DE937CB00BF}" type="pres">
      <dgm:prSet presAssocID="{DAC776C6-D6CB-43BF-AC97-A9B7664AD4C5}" presName="dummy" presStyleCnt="0"/>
      <dgm:spPr/>
    </dgm:pt>
    <dgm:pt modelId="{78035FC9-A34D-46F3-87EB-EAB10FB42684}" type="pres">
      <dgm:prSet presAssocID="{BCA25E63-82E0-46A5-8C8E-FEEFE848E667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32DAF33D-E5FC-45F9-BE78-ACC243BEE57D}" type="presOf" srcId="{670DA226-8342-4DA2-9118-49A57967D130}" destId="{806FA745-3E11-42CA-95DD-B67CE8201F15}" srcOrd="0" destOrd="0" presId="urn:microsoft.com/office/officeart/2005/8/layout/radial6"/>
    <dgm:cxn modelId="{82992E03-8761-4C4B-B59F-509D3B3A922E}" type="presOf" srcId="{CB55CEA3-6708-49AF-A5FF-CABFB4F14752}" destId="{B047A70D-453D-49CF-AFB2-A482DEA89088}" srcOrd="0" destOrd="0" presId="urn:microsoft.com/office/officeart/2005/8/layout/radial6"/>
    <dgm:cxn modelId="{27409FF7-22BB-4F1D-B4A8-6C6C2CDDC405}" type="presOf" srcId="{F6631131-1FE3-4923-B745-8BB86F4775F7}" destId="{8A75B0E5-F50C-4B52-BB3F-7547848F9E54}" srcOrd="0" destOrd="0" presId="urn:microsoft.com/office/officeart/2005/8/layout/radial6"/>
    <dgm:cxn modelId="{EC8B1F14-7367-4687-A05E-66F015D08938}" srcId="{5810265C-1D3B-451C-8092-D04F7F6E05BD}" destId="{C4F5EBC9-EBB5-4C69-9BDE-ABAF27BC2CFB}" srcOrd="1" destOrd="0" parTransId="{56940687-E5E7-45BD-BE91-8907A56BE8C3}" sibTransId="{13BC6447-FCB3-473C-A1E5-25D183BBFE35}"/>
    <dgm:cxn modelId="{6D82D4C7-EEA9-4797-9D21-13A6832073FE}" type="presOf" srcId="{3BF6D9ED-5D93-4452-B6A9-7CEF8AEFFB76}" destId="{6B9AC332-A275-4536-919E-6EC81B89BFF7}" srcOrd="0" destOrd="0" presId="urn:microsoft.com/office/officeart/2005/8/layout/radial6"/>
    <dgm:cxn modelId="{09369BC6-E2E4-4B5E-91B2-9A7381DC7B93}" srcId="{28FF96F0-852D-42A7-A8BD-CB394B5CB531}" destId="{2EC240D1-496C-4965-BA36-13313CE3745E}" srcOrd="1" destOrd="0" parTransId="{444E66A9-F27A-4859-9C4D-A20DC0480BBA}" sibTransId="{C3703C0B-ACC4-4430-B1BB-3BA0CBA0AA16}"/>
    <dgm:cxn modelId="{89542B77-2E19-49A6-9F3D-1C111A3F0B77}" srcId="{5810265C-1D3B-451C-8092-D04F7F6E05BD}" destId="{73B2BD99-5862-4F34-A954-D76D491E691E}" srcOrd="5" destOrd="0" parTransId="{020C4D45-92C1-4001-97FD-EFFBDE024068}" sibTransId="{4B1298C2-953D-4505-839A-56F41CCC5F8D}"/>
    <dgm:cxn modelId="{3F4473ED-E8D8-4102-8C45-9FB6E50BBA9A}" type="presOf" srcId="{297D8B0B-9506-4238-8552-203515E4709B}" destId="{FD901E36-418E-4555-8B1C-D45A7C03E54F}" srcOrd="0" destOrd="0" presId="urn:microsoft.com/office/officeart/2005/8/layout/radial6"/>
    <dgm:cxn modelId="{58D8A7F7-3DE3-4375-91B0-AC32BE629446}" srcId="{5810265C-1D3B-451C-8092-D04F7F6E05BD}" destId="{724D9BEF-FDDA-4814-B12F-1C5EE0B9341B}" srcOrd="2" destOrd="0" parTransId="{58F68CA6-C22A-4AC9-B8B5-C1A6A0F44685}" sibTransId="{A033FBFA-2DF6-44E9-BA60-4DA392DEA6F1}"/>
    <dgm:cxn modelId="{536E8F74-2E7C-4173-AB65-9098C6E14BCA}" srcId="{5810265C-1D3B-451C-8092-D04F7F6E05BD}" destId="{297D8B0B-9506-4238-8552-203515E4709B}" srcOrd="3" destOrd="0" parTransId="{CED17811-AB70-4C9B-8575-2535FCF776AC}" sibTransId="{659E172C-4FB8-4C9E-945F-39A4B7028C60}"/>
    <dgm:cxn modelId="{43DA0FD7-3F41-451E-B767-313CA3ED56A5}" type="presOf" srcId="{73B2BD99-5862-4F34-A954-D76D491E691E}" destId="{9DD23E82-E686-486E-8484-E6F21E52E227}" srcOrd="0" destOrd="0" presId="urn:microsoft.com/office/officeart/2005/8/layout/radial6"/>
    <dgm:cxn modelId="{6D69CC2D-CF9D-40A6-9953-B3F413A6EFAE}" type="presOf" srcId="{13BC6447-FCB3-473C-A1E5-25D183BBFE35}" destId="{00B3F607-5990-4D81-A63A-45D600A2112C}" srcOrd="0" destOrd="0" presId="urn:microsoft.com/office/officeart/2005/8/layout/radial6"/>
    <dgm:cxn modelId="{923A17E5-E6F8-4297-82FE-03AE91F6978A}" srcId="{5810265C-1D3B-451C-8092-D04F7F6E05BD}" destId="{3BF6D9ED-5D93-4452-B6A9-7CEF8AEFFB76}" srcOrd="0" destOrd="0" parTransId="{2ACCFBDD-DE8C-41EE-B007-C81086F826F8}" sibTransId="{F6631131-1FE3-4923-B745-8BB86F4775F7}"/>
    <dgm:cxn modelId="{C52EB292-0D91-4657-8EA4-D3FBA796B5F3}" type="presOf" srcId="{659E172C-4FB8-4C9E-945F-39A4B7028C60}" destId="{A943ADDD-A3F1-42F3-B4BE-A0B6892FF5C5}" srcOrd="0" destOrd="0" presId="urn:microsoft.com/office/officeart/2005/8/layout/radial6"/>
    <dgm:cxn modelId="{72BD005C-F6CE-4D2D-AC4C-3A71FA40999A}" type="presOf" srcId="{DAC776C6-D6CB-43BF-AC97-A9B7664AD4C5}" destId="{155509ED-270D-4BF3-8D98-3E5971076C5D}" srcOrd="0" destOrd="0" presId="urn:microsoft.com/office/officeart/2005/8/layout/radial6"/>
    <dgm:cxn modelId="{AEC2A3E4-1C4E-4774-A7E7-13D7A33D84B0}" type="presOf" srcId="{4B1298C2-953D-4505-839A-56F41CCC5F8D}" destId="{4EA46EDD-3931-449C-83D3-6DD30FDD53F3}" srcOrd="0" destOrd="0" presId="urn:microsoft.com/office/officeart/2005/8/layout/radial6"/>
    <dgm:cxn modelId="{79E0CCF4-0A98-48EA-B53C-25B8664C60E5}" type="presOf" srcId="{BCA25E63-82E0-46A5-8C8E-FEEFE848E667}" destId="{78035FC9-A34D-46F3-87EB-EAB10FB42684}" srcOrd="0" destOrd="0" presId="urn:microsoft.com/office/officeart/2005/8/layout/radial6"/>
    <dgm:cxn modelId="{A51B361D-BF4B-4AA7-9156-D2A27AC2B72A}" type="presOf" srcId="{724D9BEF-FDDA-4814-B12F-1C5EE0B9341B}" destId="{4B35B7A1-A809-4A95-AB14-4A92F4E245B1}" srcOrd="0" destOrd="0" presId="urn:microsoft.com/office/officeart/2005/8/layout/radial6"/>
    <dgm:cxn modelId="{CFEA582A-31E4-4A35-9616-B9A2E76C3B00}" srcId="{5810265C-1D3B-451C-8092-D04F7F6E05BD}" destId="{CB55CEA3-6708-49AF-A5FF-CABFB4F14752}" srcOrd="4" destOrd="0" parTransId="{64B9DA2F-D3B9-49C9-B00A-5F0B58DCC503}" sibTransId="{670DA226-8342-4DA2-9118-49A57967D130}"/>
    <dgm:cxn modelId="{676B08D2-C402-438F-BB70-12C29C1B373E}" type="presOf" srcId="{C4F5EBC9-EBB5-4C69-9BDE-ABAF27BC2CFB}" destId="{5127EE60-C76C-4757-B7C6-FAEB1AA7D537}" srcOrd="0" destOrd="0" presId="urn:microsoft.com/office/officeart/2005/8/layout/radial6"/>
    <dgm:cxn modelId="{621268C9-4B3E-4021-B813-20FE89DA7401}" type="presOf" srcId="{A033FBFA-2DF6-44E9-BA60-4DA392DEA6F1}" destId="{BE50F47A-F71A-4EA7-92FE-531EFF22ED17}" srcOrd="0" destOrd="0" presId="urn:microsoft.com/office/officeart/2005/8/layout/radial6"/>
    <dgm:cxn modelId="{2FD12B54-415F-4FFC-9089-A65AD9CCD24F}" srcId="{28FF96F0-852D-42A7-A8BD-CB394B5CB531}" destId="{5810265C-1D3B-451C-8092-D04F7F6E05BD}" srcOrd="0" destOrd="0" parTransId="{5B0DF066-1BE7-4DE9-ABC1-1AA88BA2F950}" sibTransId="{FF38F3AD-9FB7-48D5-BE5C-DA3E13BB1E70}"/>
    <dgm:cxn modelId="{42F5211F-660F-4A3C-B1B5-7DFB37F9DF94}" srcId="{5810265C-1D3B-451C-8092-D04F7F6E05BD}" destId="{DAC776C6-D6CB-43BF-AC97-A9B7664AD4C5}" srcOrd="6" destOrd="0" parTransId="{B5A69903-268A-4CAE-9C48-ADCA200D44F2}" sibTransId="{BCA25E63-82E0-46A5-8C8E-FEEFE848E667}"/>
    <dgm:cxn modelId="{9A7F49A3-440E-4E93-8CDF-72FF02BB5FB8}" type="presOf" srcId="{5810265C-1D3B-451C-8092-D04F7F6E05BD}" destId="{37ED8FFD-33B5-46E6-A609-F1AA223329F0}" srcOrd="0" destOrd="0" presId="urn:microsoft.com/office/officeart/2005/8/layout/radial6"/>
    <dgm:cxn modelId="{229C7CB6-7542-4AA6-8957-55B3F1F8513C}" type="presOf" srcId="{28FF96F0-852D-42A7-A8BD-CB394B5CB531}" destId="{6D106866-EBA1-471B-867D-223673A7BB83}" srcOrd="0" destOrd="0" presId="urn:microsoft.com/office/officeart/2005/8/layout/radial6"/>
    <dgm:cxn modelId="{1FF83962-972D-410B-AB6C-1B7EB692341B}" type="presParOf" srcId="{6D106866-EBA1-471B-867D-223673A7BB83}" destId="{37ED8FFD-33B5-46E6-A609-F1AA223329F0}" srcOrd="0" destOrd="0" presId="urn:microsoft.com/office/officeart/2005/8/layout/radial6"/>
    <dgm:cxn modelId="{4A983898-8A45-4FB9-B1E6-5DD38E0D28B5}" type="presParOf" srcId="{6D106866-EBA1-471B-867D-223673A7BB83}" destId="{6B9AC332-A275-4536-919E-6EC81B89BFF7}" srcOrd="1" destOrd="0" presId="urn:microsoft.com/office/officeart/2005/8/layout/radial6"/>
    <dgm:cxn modelId="{56E50D5D-DD29-44A9-AAF7-ABF77EF7B3A5}" type="presParOf" srcId="{6D106866-EBA1-471B-867D-223673A7BB83}" destId="{3B917A94-62EE-4221-8A56-7104FFBFD135}" srcOrd="2" destOrd="0" presId="urn:microsoft.com/office/officeart/2005/8/layout/radial6"/>
    <dgm:cxn modelId="{393518E7-0BC1-4E25-AAA2-21035773589F}" type="presParOf" srcId="{6D106866-EBA1-471B-867D-223673A7BB83}" destId="{8A75B0E5-F50C-4B52-BB3F-7547848F9E54}" srcOrd="3" destOrd="0" presId="urn:microsoft.com/office/officeart/2005/8/layout/radial6"/>
    <dgm:cxn modelId="{29CD7214-6CD7-4C73-ACC2-425E2DFDCDBA}" type="presParOf" srcId="{6D106866-EBA1-471B-867D-223673A7BB83}" destId="{5127EE60-C76C-4757-B7C6-FAEB1AA7D537}" srcOrd="4" destOrd="0" presId="urn:microsoft.com/office/officeart/2005/8/layout/radial6"/>
    <dgm:cxn modelId="{18549231-59A5-427A-BD5B-CA9D99491615}" type="presParOf" srcId="{6D106866-EBA1-471B-867D-223673A7BB83}" destId="{D299B920-24A6-4377-B234-D0376E3B2FB7}" srcOrd="5" destOrd="0" presId="urn:microsoft.com/office/officeart/2005/8/layout/radial6"/>
    <dgm:cxn modelId="{E49ECA00-8757-4E99-A2BA-59010673B55E}" type="presParOf" srcId="{6D106866-EBA1-471B-867D-223673A7BB83}" destId="{00B3F607-5990-4D81-A63A-45D600A2112C}" srcOrd="6" destOrd="0" presId="urn:microsoft.com/office/officeart/2005/8/layout/radial6"/>
    <dgm:cxn modelId="{C0F1404E-BE4F-4806-B65F-C3C1FE1A702E}" type="presParOf" srcId="{6D106866-EBA1-471B-867D-223673A7BB83}" destId="{4B35B7A1-A809-4A95-AB14-4A92F4E245B1}" srcOrd="7" destOrd="0" presId="urn:microsoft.com/office/officeart/2005/8/layout/radial6"/>
    <dgm:cxn modelId="{4B3138CA-DD89-486D-9F8A-5EA56DC79EE7}" type="presParOf" srcId="{6D106866-EBA1-471B-867D-223673A7BB83}" destId="{4AE4665B-4AC3-454C-AC55-73C5804DD7A1}" srcOrd="8" destOrd="0" presId="urn:microsoft.com/office/officeart/2005/8/layout/radial6"/>
    <dgm:cxn modelId="{6DB363DA-9046-49AF-9EC5-2B15EBE5FAC1}" type="presParOf" srcId="{6D106866-EBA1-471B-867D-223673A7BB83}" destId="{BE50F47A-F71A-4EA7-92FE-531EFF22ED17}" srcOrd="9" destOrd="0" presId="urn:microsoft.com/office/officeart/2005/8/layout/radial6"/>
    <dgm:cxn modelId="{007B9703-4DC6-430E-A8C5-F57A215CE79C}" type="presParOf" srcId="{6D106866-EBA1-471B-867D-223673A7BB83}" destId="{FD901E36-418E-4555-8B1C-D45A7C03E54F}" srcOrd="10" destOrd="0" presId="urn:microsoft.com/office/officeart/2005/8/layout/radial6"/>
    <dgm:cxn modelId="{BC9C37A1-2FA8-4604-826C-FF513C28E644}" type="presParOf" srcId="{6D106866-EBA1-471B-867D-223673A7BB83}" destId="{DD4CC918-3327-407E-A3FD-630DBD6F5CF6}" srcOrd="11" destOrd="0" presId="urn:microsoft.com/office/officeart/2005/8/layout/radial6"/>
    <dgm:cxn modelId="{E22A08A7-8C95-428B-AD49-C4796820DA4C}" type="presParOf" srcId="{6D106866-EBA1-471B-867D-223673A7BB83}" destId="{A943ADDD-A3F1-42F3-B4BE-A0B6892FF5C5}" srcOrd="12" destOrd="0" presId="urn:microsoft.com/office/officeart/2005/8/layout/radial6"/>
    <dgm:cxn modelId="{7117F26C-E760-405C-8C64-A3DE8863FDAD}" type="presParOf" srcId="{6D106866-EBA1-471B-867D-223673A7BB83}" destId="{B047A70D-453D-49CF-AFB2-A482DEA89088}" srcOrd="13" destOrd="0" presId="urn:microsoft.com/office/officeart/2005/8/layout/radial6"/>
    <dgm:cxn modelId="{7164BB8F-7064-4DE9-A519-E4539B3CC095}" type="presParOf" srcId="{6D106866-EBA1-471B-867D-223673A7BB83}" destId="{6AE22C5C-410F-4E75-BBB0-3CCD915505F6}" srcOrd="14" destOrd="0" presId="urn:microsoft.com/office/officeart/2005/8/layout/radial6"/>
    <dgm:cxn modelId="{A4A125DD-1F86-43A6-B707-2D44B3449F6A}" type="presParOf" srcId="{6D106866-EBA1-471B-867D-223673A7BB83}" destId="{806FA745-3E11-42CA-95DD-B67CE8201F15}" srcOrd="15" destOrd="0" presId="urn:microsoft.com/office/officeart/2005/8/layout/radial6"/>
    <dgm:cxn modelId="{58435C7C-9B76-431E-BBB0-3AFC1FF18237}" type="presParOf" srcId="{6D106866-EBA1-471B-867D-223673A7BB83}" destId="{9DD23E82-E686-486E-8484-E6F21E52E227}" srcOrd="16" destOrd="0" presId="urn:microsoft.com/office/officeart/2005/8/layout/radial6"/>
    <dgm:cxn modelId="{35A5F215-3EEB-46FA-A290-9F1B42B55D11}" type="presParOf" srcId="{6D106866-EBA1-471B-867D-223673A7BB83}" destId="{592CB1A9-2B7E-4BC6-8470-03757D8183F4}" srcOrd="17" destOrd="0" presId="urn:microsoft.com/office/officeart/2005/8/layout/radial6"/>
    <dgm:cxn modelId="{C60E1805-F0FF-499E-8001-8EE201166DFF}" type="presParOf" srcId="{6D106866-EBA1-471B-867D-223673A7BB83}" destId="{4EA46EDD-3931-449C-83D3-6DD30FDD53F3}" srcOrd="18" destOrd="0" presId="urn:microsoft.com/office/officeart/2005/8/layout/radial6"/>
    <dgm:cxn modelId="{60CDA0CC-1045-4A21-8588-9B6705A3B175}" type="presParOf" srcId="{6D106866-EBA1-471B-867D-223673A7BB83}" destId="{155509ED-270D-4BF3-8D98-3E5971076C5D}" srcOrd="19" destOrd="0" presId="urn:microsoft.com/office/officeart/2005/8/layout/radial6"/>
    <dgm:cxn modelId="{7227D3AD-6679-47E1-9FF2-C906AD83E405}" type="presParOf" srcId="{6D106866-EBA1-471B-867D-223673A7BB83}" destId="{7255FFC6-5C89-4CB7-9D14-2DE937CB00BF}" srcOrd="20" destOrd="0" presId="urn:microsoft.com/office/officeart/2005/8/layout/radial6"/>
    <dgm:cxn modelId="{B521134C-5CB2-4A74-BFCD-C3CE61497C00}" type="presParOf" srcId="{6D106866-EBA1-471B-867D-223673A7BB83}" destId="{78035FC9-A34D-46F3-87EB-EAB10FB42684}" srcOrd="21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9598E-AF92-4CD9-B6D4-D6AEF043926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4D48A-496B-4F6B-AA47-E20D795E865C}">
      <dgm:prSet phldrT="[Text]"/>
      <dgm:spPr/>
      <dgm:t>
        <a:bodyPr/>
        <a:lstStyle/>
        <a:p>
          <a:r>
            <a:rPr lang="en-US" dirty="0" smtClean="0"/>
            <a:t>ক</a:t>
          </a:r>
          <a:endParaRPr lang="en-US" dirty="0"/>
        </a:p>
      </dgm:t>
    </dgm:pt>
    <dgm:pt modelId="{7751706B-B48C-458A-A9A1-094807C92D3D}" type="parTrans" cxnId="{555777BB-5EAF-4E11-A3BC-F41B4FAA633B}">
      <dgm:prSet/>
      <dgm:spPr/>
      <dgm:t>
        <a:bodyPr/>
        <a:lstStyle/>
        <a:p>
          <a:endParaRPr lang="en-US"/>
        </a:p>
      </dgm:t>
    </dgm:pt>
    <dgm:pt modelId="{948ACF64-6669-4247-BEA9-391807E84C9E}" type="sibTrans" cxnId="{555777BB-5EAF-4E11-A3BC-F41B4FAA633B}">
      <dgm:prSet/>
      <dgm:spPr/>
      <dgm:t>
        <a:bodyPr/>
        <a:lstStyle/>
        <a:p>
          <a:endParaRPr lang="en-US"/>
        </a:p>
      </dgm:t>
    </dgm:pt>
    <dgm:pt modelId="{396597C7-FACA-481C-9135-C4108FE748DA}">
      <dgm:prSet phldrT="[Text]"/>
      <dgm:spPr/>
      <dgm:t>
        <a:bodyPr/>
        <a:lstStyle/>
        <a:p>
          <a:r>
            <a:rPr lang="en-US" dirty="0" err="1" smtClean="0"/>
            <a:t>হযরত</a:t>
          </a:r>
          <a:r>
            <a:rPr lang="en-US" dirty="0" smtClean="0"/>
            <a:t> </a:t>
          </a:r>
          <a:r>
            <a:rPr lang="en-US" dirty="0" err="1" smtClean="0"/>
            <a:t>আবু</a:t>
          </a:r>
          <a:r>
            <a:rPr lang="en-US" dirty="0" smtClean="0"/>
            <a:t> (</a:t>
          </a:r>
          <a:r>
            <a:rPr lang="en-US" dirty="0" err="1" smtClean="0"/>
            <a:t>রাঃ</a:t>
          </a:r>
          <a:r>
            <a:rPr lang="en-US" dirty="0" smtClean="0"/>
            <a:t>)</a:t>
          </a:r>
          <a:endParaRPr lang="en-US" dirty="0"/>
        </a:p>
      </dgm:t>
    </dgm:pt>
    <dgm:pt modelId="{EDF51E5A-D554-4A13-B5F7-6F7D456D636B}" type="parTrans" cxnId="{E63DD569-B7B2-4C13-BA59-15AE1EA2D444}">
      <dgm:prSet/>
      <dgm:spPr/>
      <dgm:t>
        <a:bodyPr/>
        <a:lstStyle/>
        <a:p>
          <a:endParaRPr lang="en-US"/>
        </a:p>
      </dgm:t>
    </dgm:pt>
    <dgm:pt modelId="{6A1F3B70-EA18-4AA9-A283-E5556272C4F7}" type="sibTrans" cxnId="{E63DD569-B7B2-4C13-BA59-15AE1EA2D444}">
      <dgm:prSet/>
      <dgm:spPr/>
      <dgm:t>
        <a:bodyPr/>
        <a:lstStyle/>
        <a:p>
          <a:endParaRPr lang="en-US"/>
        </a:p>
      </dgm:t>
    </dgm:pt>
    <dgm:pt modelId="{3C705826-1C6C-4374-BAB6-FB0DD5264101}">
      <dgm:prSet phldrT="[Text]"/>
      <dgm:spPr/>
      <dgm:t>
        <a:bodyPr/>
        <a:lstStyle/>
        <a:p>
          <a:r>
            <a:rPr lang="en-US" dirty="0" smtClean="0"/>
            <a:t>খ</a:t>
          </a:r>
          <a:endParaRPr lang="en-US" dirty="0"/>
        </a:p>
      </dgm:t>
    </dgm:pt>
    <dgm:pt modelId="{458070D7-E67D-4909-BC78-A5CA6819811F}" type="parTrans" cxnId="{632EA74F-E285-4FBB-8584-A7A444E17367}">
      <dgm:prSet/>
      <dgm:spPr/>
      <dgm:t>
        <a:bodyPr/>
        <a:lstStyle/>
        <a:p>
          <a:endParaRPr lang="en-US"/>
        </a:p>
      </dgm:t>
    </dgm:pt>
    <dgm:pt modelId="{920783DF-15BA-42A7-9243-CD88D59EA722}" type="sibTrans" cxnId="{632EA74F-E285-4FBB-8584-A7A444E17367}">
      <dgm:prSet/>
      <dgm:spPr/>
      <dgm:t>
        <a:bodyPr/>
        <a:lstStyle/>
        <a:p>
          <a:endParaRPr lang="en-US"/>
        </a:p>
      </dgm:t>
    </dgm:pt>
    <dgm:pt modelId="{DAC804E4-3EF0-4E4F-9996-20BE1A196284}">
      <dgm:prSet phldrT="[Text]"/>
      <dgm:spPr/>
      <dgm:t>
        <a:bodyPr/>
        <a:lstStyle/>
        <a:p>
          <a:r>
            <a:rPr lang="en-US" dirty="0" smtClean="0"/>
            <a:t>গ</a:t>
          </a:r>
          <a:endParaRPr lang="en-US" dirty="0"/>
        </a:p>
      </dgm:t>
    </dgm:pt>
    <dgm:pt modelId="{F65C7E21-4823-487A-89CA-45887E322A1B}" type="parTrans" cxnId="{E1177ED3-03D9-4C57-842A-EE7E4B7060A7}">
      <dgm:prSet/>
      <dgm:spPr/>
      <dgm:t>
        <a:bodyPr/>
        <a:lstStyle/>
        <a:p>
          <a:endParaRPr lang="en-US"/>
        </a:p>
      </dgm:t>
    </dgm:pt>
    <dgm:pt modelId="{C2DCB87B-8A42-40F7-96A6-91CD974DE745}" type="sibTrans" cxnId="{E1177ED3-03D9-4C57-842A-EE7E4B7060A7}">
      <dgm:prSet/>
      <dgm:spPr/>
      <dgm:t>
        <a:bodyPr/>
        <a:lstStyle/>
        <a:p>
          <a:endParaRPr lang="en-US"/>
        </a:p>
      </dgm:t>
    </dgm:pt>
    <dgm:pt modelId="{B95DB8B7-9449-4B35-89C0-EA8EC1C567A1}">
      <dgm:prSet phldrT="[Text]"/>
      <dgm:spPr/>
      <dgm:t>
        <a:bodyPr/>
        <a:lstStyle/>
        <a:p>
          <a:r>
            <a:rPr lang="en-US" dirty="0" err="1" smtClean="0"/>
            <a:t>হযরত</a:t>
          </a:r>
          <a:r>
            <a:rPr lang="en-US" dirty="0" smtClean="0"/>
            <a:t> </a:t>
          </a:r>
          <a:r>
            <a:rPr lang="bn-IN" dirty="0" smtClean="0"/>
            <a:t>ওসমান</a:t>
          </a:r>
          <a:r>
            <a:rPr lang="en-US" dirty="0" smtClean="0"/>
            <a:t> (</a:t>
          </a:r>
          <a:r>
            <a:rPr lang="en-US" dirty="0" err="1" smtClean="0"/>
            <a:t>রাঃ</a:t>
          </a:r>
          <a:r>
            <a:rPr lang="en-US" dirty="0" smtClean="0"/>
            <a:t>)</a:t>
          </a:r>
          <a:endParaRPr lang="en-US" dirty="0"/>
        </a:p>
      </dgm:t>
    </dgm:pt>
    <dgm:pt modelId="{74767E91-37A5-44B6-81FB-42DA3A1311B4}" type="parTrans" cxnId="{AF49EF09-923F-4BCB-B3AC-DCE9BD213F8B}">
      <dgm:prSet/>
      <dgm:spPr/>
      <dgm:t>
        <a:bodyPr/>
        <a:lstStyle/>
        <a:p>
          <a:endParaRPr lang="en-US"/>
        </a:p>
      </dgm:t>
    </dgm:pt>
    <dgm:pt modelId="{53B57149-A0F2-4327-BBE1-72781E1327F4}" type="sibTrans" cxnId="{AF49EF09-923F-4BCB-B3AC-DCE9BD213F8B}">
      <dgm:prSet/>
      <dgm:spPr/>
      <dgm:t>
        <a:bodyPr/>
        <a:lstStyle/>
        <a:p>
          <a:endParaRPr lang="en-US"/>
        </a:p>
      </dgm:t>
    </dgm:pt>
    <dgm:pt modelId="{20AAD125-64C6-40D3-A1C5-5F6B8E43208B}">
      <dgm:prSet phldrT="[Text]"/>
      <dgm:spPr/>
      <dgm:t>
        <a:bodyPr/>
        <a:lstStyle/>
        <a:p>
          <a:r>
            <a:rPr lang="en-US" dirty="0" smtClean="0"/>
            <a:t>ঘ</a:t>
          </a:r>
          <a:endParaRPr lang="en-US" dirty="0"/>
        </a:p>
      </dgm:t>
    </dgm:pt>
    <dgm:pt modelId="{BB483516-7BE5-4944-B37F-CA06BAE0EE2C}" type="parTrans" cxnId="{77304986-A59A-4EB7-8554-975CF5ED545F}">
      <dgm:prSet/>
      <dgm:spPr/>
      <dgm:t>
        <a:bodyPr/>
        <a:lstStyle/>
        <a:p>
          <a:endParaRPr lang="en-US"/>
        </a:p>
      </dgm:t>
    </dgm:pt>
    <dgm:pt modelId="{435AEE4A-2136-40D3-92C1-FAB374E6CC3C}" type="sibTrans" cxnId="{77304986-A59A-4EB7-8554-975CF5ED545F}">
      <dgm:prSet/>
      <dgm:spPr/>
      <dgm:t>
        <a:bodyPr/>
        <a:lstStyle/>
        <a:p>
          <a:endParaRPr lang="en-US"/>
        </a:p>
      </dgm:t>
    </dgm:pt>
    <dgm:pt modelId="{DDE8C9AF-5CED-4CEA-8C43-681AE90F112A}">
      <dgm:prSet phldrT="[Text]"/>
      <dgm:spPr/>
      <dgm:t>
        <a:bodyPr/>
        <a:lstStyle/>
        <a:p>
          <a:r>
            <a:rPr lang="en-US" dirty="0" err="1" smtClean="0"/>
            <a:t>হযরত</a:t>
          </a:r>
          <a:r>
            <a:rPr lang="en-US" dirty="0" smtClean="0"/>
            <a:t> আ</a:t>
          </a:r>
          <a:r>
            <a:rPr lang="bn-IN" dirty="0" smtClean="0"/>
            <a:t>লী</a:t>
          </a:r>
          <a:r>
            <a:rPr lang="en-US" dirty="0" smtClean="0"/>
            <a:t> (</a:t>
          </a:r>
          <a:r>
            <a:rPr lang="en-US" dirty="0" err="1" smtClean="0"/>
            <a:t>রাঃ</a:t>
          </a:r>
          <a:r>
            <a:rPr lang="en-US" dirty="0" smtClean="0"/>
            <a:t>)</a:t>
          </a:r>
          <a:endParaRPr lang="en-US" dirty="0"/>
        </a:p>
      </dgm:t>
    </dgm:pt>
    <dgm:pt modelId="{9A0A87AE-7007-4BE7-A2A2-C2FD54888AFC}" type="parTrans" cxnId="{EEBFA806-70D0-41E8-A5A5-1EDCA4B5077C}">
      <dgm:prSet/>
      <dgm:spPr/>
      <dgm:t>
        <a:bodyPr/>
        <a:lstStyle/>
        <a:p>
          <a:endParaRPr lang="en-US"/>
        </a:p>
      </dgm:t>
    </dgm:pt>
    <dgm:pt modelId="{338EEB5B-C402-4B42-91C8-93250240D308}" type="sibTrans" cxnId="{EEBFA806-70D0-41E8-A5A5-1EDCA4B5077C}">
      <dgm:prSet/>
      <dgm:spPr/>
      <dgm:t>
        <a:bodyPr/>
        <a:lstStyle/>
        <a:p>
          <a:endParaRPr lang="en-US"/>
        </a:p>
      </dgm:t>
    </dgm:pt>
    <dgm:pt modelId="{48B7392C-3209-42B7-AE82-411C4D024248}">
      <dgm:prSet phldrT="[Text]"/>
      <dgm:spPr/>
      <dgm:t>
        <a:bodyPr/>
        <a:lstStyle/>
        <a:p>
          <a:r>
            <a:rPr lang="en-US" dirty="0" err="1" smtClean="0"/>
            <a:t>হযরত</a:t>
          </a:r>
          <a:r>
            <a:rPr lang="en-US" dirty="0" smtClean="0"/>
            <a:t> </a:t>
          </a:r>
          <a:r>
            <a:rPr lang="bn-IN" dirty="0" smtClean="0"/>
            <a:t>ওমর</a:t>
          </a:r>
          <a:r>
            <a:rPr lang="en-US" dirty="0" smtClean="0"/>
            <a:t> (</a:t>
          </a:r>
          <a:r>
            <a:rPr lang="en-US" dirty="0" err="1" smtClean="0"/>
            <a:t>রাঃ</a:t>
          </a:r>
          <a:r>
            <a:rPr lang="en-US" dirty="0" smtClean="0"/>
            <a:t>)</a:t>
          </a:r>
          <a:endParaRPr lang="en-US" dirty="0"/>
        </a:p>
      </dgm:t>
    </dgm:pt>
    <dgm:pt modelId="{CE5074D3-81E5-4DA6-B816-89BD1619E488}" type="parTrans" cxnId="{EF947060-B247-418E-A56C-52FB1F12DAC2}">
      <dgm:prSet/>
      <dgm:spPr/>
      <dgm:t>
        <a:bodyPr/>
        <a:lstStyle/>
        <a:p>
          <a:endParaRPr lang="en-US"/>
        </a:p>
      </dgm:t>
    </dgm:pt>
    <dgm:pt modelId="{0030EA7E-3022-47E0-91B7-3B3D5F95B8AD}" type="sibTrans" cxnId="{EF947060-B247-418E-A56C-52FB1F12DAC2}">
      <dgm:prSet/>
      <dgm:spPr/>
      <dgm:t>
        <a:bodyPr/>
        <a:lstStyle/>
        <a:p>
          <a:endParaRPr lang="en-US"/>
        </a:p>
      </dgm:t>
    </dgm:pt>
    <dgm:pt modelId="{FABFF804-49AA-47C4-8E87-13A1CC0C5F65}" type="pres">
      <dgm:prSet presAssocID="{A299598E-AF92-4CD9-B6D4-D6AEF04392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E3DD41-D8B0-4106-A70C-AF8737560389}" type="pres">
      <dgm:prSet presAssocID="{2624D48A-496B-4F6B-AA47-E20D795E865C}" presName="composite" presStyleCnt="0"/>
      <dgm:spPr/>
    </dgm:pt>
    <dgm:pt modelId="{8461BA22-5E67-49A8-99C6-3C2F3BDBDAE4}" type="pres">
      <dgm:prSet presAssocID="{2624D48A-496B-4F6B-AA47-E20D795E86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403B1-C096-4DEB-A274-AC850C368454}" type="pres">
      <dgm:prSet presAssocID="{2624D48A-496B-4F6B-AA47-E20D795E865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C867A-DDE4-4A98-B6CF-3E31DE031924}" type="pres">
      <dgm:prSet presAssocID="{948ACF64-6669-4247-BEA9-391807E84C9E}" presName="sp" presStyleCnt="0"/>
      <dgm:spPr/>
    </dgm:pt>
    <dgm:pt modelId="{1002928E-1C39-486C-A630-8B3C150BE164}" type="pres">
      <dgm:prSet presAssocID="{3C705826-1C6C-4374-BAB6-FB0DD5264101}" presName="composite" presStyleCnt="0"/>
      <dgm:spPr/>
    </dgm:pt>
    <dgm:pt modelId="{027756E2-89D8-4CCE-A09D-44DF8E2B27EC}" type="pres">
      <dgm:prSet presAssocID="{3C705826-1C6C-4374-BAB6-FB0DD526410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60F9D-30AB-4818-B510-4CDB924071B3}" type="pres">
      <dgm:prSet presAssocID="{3C705826-1C6C-4374-BAB6-FB0DD526410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E9A66-5F78-402A-97FA-83E05CE33063}" type="pres">
      <dgm:prSet presAssocID="{920783DF-15BA-42A7-9243-CD88D59EA722}" presName="sp" presStyleCnt="0"/>
      <dgm:spPr/>
    </dgm:pt>
    <dgm:pt modelId="{1F403962-1487-4FC7-8077-A0359DC81020}" type="pres">
      <dgm:prSet presAssocID="{DAC804E4-3EF0-4E4F-9996-20BE1A196284}" presName="composite" presStyleCnt="0"/>
      <dgm:spPr/>
    </dgm:pt>
    <dgm:pt modelId="{ACCFCF35-715B-4AFE-A821-0EFECB7E34DA}" type="pres">
      <dgm:prSet presAssocID="{DAC804E4-3EF0-4E4F-9996-20BE1A1962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38B06-29A9-40A1-A944-855EB7964237}" type="pres">
      <dgm:prSet presAssocID="{DAC804E4-3EF0-4E4F-9996-20BE1A1962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C548F-F0C1-4A84-8942-82EA3EBC9E08}" type="pres">
      <dgm:prSet presAssocID="{C2DCB87B-8A42-40F7-96A6-91CD974DE745}" presName="sp" presStyleCnt="0"/>
      <dgm:spPr/>
    </dgm:pt>
    <dgm:pt modelId="{D8589E99-1E3D-4FE3-9CA5-2D536DEA1B56}" type="pres">
      <dgm:prSet presAssocID="{20AAD125-64C6-40D3-A1C5-5F6B8E43208B}" presName="composite" presStyleCnt="0"/>
      <dgm:spPr/>
    </dgm:pt>
    <dgm:pt modelId="{978F3A3F-A948-444A-A015-D2209DBD7AF2}" type="pres">
      <dgm:prSet presAssocID="{20AAD125-64C6-40D3-A1C5-5F6B8E43208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ABA50-6FE6-47CD-9E47-3803165408D7}" type="pres">
      <dgm:prSet presAssocID="{20AAD125-64C6-40D3-A1C5-5F6B8E43208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E0EA79-7FCC-49B1-8473-0B3C8625F586}" type="presOf" srcId="{48B7392C-3209-42B7-AE82-411C4D024248}" destId="{31660F9D-30AB-4818-B510-4CDB924071B3}" srcOrd="0" destOrd="0" presId="urn:microsoft.com/office/officeart/2005/8/layout/chevron2"/>
    <dgm:cxn modelId="{E63DD569-B7B2-4C13-BA59-15AE1EA2D444}" srcId="{2624D48A-496B-4F6B-AA47-E20D795E865C}" destId="{396597C7-FACA-481C-9135-C4108FE748DA}" srcOrd="0" destOrd="0" parTransId="{EDF51E5A-D554-4A13-B5F7-6F7D456D636B}" sibTransId="{6A1F3B70-EA18-4AA9-A283-E5556272C4F7}"/>
    <dgm:cxn modelId="{96F34AA0-6D89-4A9C-A77A-72678DB21D4E}" type="presOf" srcId="{3C705826-1C6C-4374-BAB6-FB0DD5264101}" destId="{027756E2-89D8-4CCE-A09D-44DF8E2B27EC}" srcOrd="0" destOrd="0" presId="urn:microsoft.com/office/officeart/2005/8/layout/chevron2"/>
    <dgm:cxn modelId="{369495CD-F33C-4F65-97A2-168396B9FE3A}" type="presOf" srcId="{A299598E-AF92-4CD9-B6D4-D6AEF0439268}" destId="{FABFF804-49AA-47C4-8E87-13A1CC0C5F65}" srcOrd="0" destOrd="0" presId="urn:microsoft.com/office/officeart/2005/8/layout/chevron2"/>
    <dgm:cxn modelId="{4A3DF9A6-F089-4165-9A51-D99268350AB4}" type="presOf" srcId="{20AAD125-64C6-40D3-A1C5-5F6B8E43208B}" destId="{978F3A3F-A948-444A-A015-D2209DBD7AF2}" srcOrd="0" destOrd="0" presId="urn:microsoft.com/office/officeart/2005/8/layout/chevron2"/>
    <dgm:cxn modelId="{632EA74F-E285-4FBB-8584-A7A444E17367}" srcId="{A299598E-AF92-4CD9-B6D4-D6AEF0439268}" destId="{3C705826-1C6C-4374-BAB6-FB0DD5264101}" srcOrd="1" destOrd="0" parTransId="{458070D7-E67D-4909-BC78-A5CA6819811F}" sibTransId="{920783DF-15BA-42A7-9243-CD88D59EA722}"/>
    <dgm:cxn modelId="{77304986-A59A-4EB7-8554-975CF5ED545F}" srcId="{A299598E-AF92-4CD9-B6D4-D6AEF0439268}" destId="{20AAD125-64C6-40D3-A1C5-5F6B8E43208B}" srcOrd="3" destOrd="0" parTransId="{BB483516-7BE5-4944-B37F-CA06BAE0EE2C}" sibTransId="{435AEE4A-2136-40D3-92C1-FAB374E6CC3C}"/>
    <dgm:cxn modelId="{D5D4AEA4-E3C4-4750-8AF0-2F0B78C88396}" type="presOf" srcId="{DDE8C9AF-5CED-4CEA-8C43-681AE90F112A}" destId="{8F9ABA50-6FE6-47CD-9E47-3803165408D7}" srcOrd="0" destOrd="0" presId="urn:microsoft.com/office/officeart/2005/8/layout/chevron2"/>
    <dgm:cxn modelId="{DD7756D6-DEF6-4C88-81EC-DD5B1A0A028D}" type="presOf" srcId="{B95DB8B7-9449-4B35-89C0-EA8EC1C567A1}" destId="{64B38B06-29A9-40A1-A944-855EB7964237}" srcOrd="0" destOrd="0" presId="urn:microsoft.com/office/officeart/2005/8/layout/chevron2"/>
    <dgm:cxn modelId="{417E4E7C-B054-4561-B7DB-23105F0C918B}" type="presOf" srcId="{2624D48A-496B-4F6B-AA47-E20D795E865C}" destId="{8461BA22-5E67-49A8-99C6-3C2F3BDBDAE4}" srcOrd="0" destOrd="0" presId="urn:microsoft.com/office/officeart/2005/8/layout/chevron2"/>
    <dgm:cxn modelId="{EC6C961C-499E-4D84-9355-028CE971D37C}" type="presOf" srcId="{DAC804E4-3EF0-4E4F-9996-20BE1A196284}" destId="{ACCFCF35-715B-4AFE-A821-0EFECB7E34DA}" srcOrd="0" destOrd="0" presId="urn:microsoft.com/office/officeart/2005/8/layout/chevron2"/>
    <dgm:cxn modelId="{E1177ED3-03D9-4C57-842A-EE7E4B7060A7}" srcId="{A299598E-AF92-4CD9-B6D4-D6AEF0439268}" destId="{DAC804E4-3EF0-4E4F-9996-20BE1A196284}" srcOrd="2" destOrd="0" parTransId="{F65C7E21-4823-487A-89CA-45887E322A1B}" sibTransId="{C2DCB87B-8A42-40F7-96A6-91CD974DE745}"/>
    <dgm:cxn modelId="{9D375B5A-9826-4233-9EE7-BFA44A48A575}" type="presOf" srcId="{396597C7-FACA-481C-9135-C4108FE748DA}" destId="{67A403B1-C096-4DEB-A274-AC850C368454}" srcOrd="0" destOrd="0" presId="urn:microsoft.com/office/officeart/2005/8/layout/chevron2"/>
    <dgm:cxn modelId="{EEBFA806-70D0-41E8-A5A5-1EDCA4B5077C}" srcId="{20AAD125-64C6-40D3-A1C5-5F6B8E43208B}" destId="{DDE8C9AF-5CED-4CEA-8C43-681AE90F112A}" srcOrd="0" destOrd="0" parTransId="{9A0A87AE-7007-4BE7-A2A2-C2FD54888AFC}" sibTransId="{338EEB5B-C402-4B42-91C8-93250240D308}"/>
    <dgm:cxn modelId="{AF49EF09-923F-4BCB-B3AC-DCE9BD213F8B}" srcId="{DAC804E4-3EF0-4E4F-9996-20BE1A196284}" destId="{B95DB8B7-9449-4B35-89C0-EA8EC1C567A1}" srcOrd="0" destOrd="0" parTransId="{74767E91-37A5-44B6-81FB-42DA3A1311B4}" sibTransId="{53B57149-A0F2-4327-BBE1-72781E1327F4}"/>
    <dgm:cxn modelId="{EF947060-B247-418E-A56C-52FB1F12DAC2}" srcId="{3C705826-1C6C-4374-BAB6-FB0DD5264101}" destId="{48B7392C-3209-42B7-AE82-411C4D024248}" srcOrd="0" destOrd="0" parTransId="{CE5074D3-81E5-4DA6-B816-89BD1619E488}" sibTransId="{0030EA7E-3022-47E0-91B7-3B3D5F95B8AD}"/>
    <dgm:cxn modelId="{555777BB-5EAF-4E11-A3BC-F41B4FAA633B}" srcId="{A299598E-AF92-4CD9-B6D4-D6AEF0439268}" destId="{2624D48A-496B-4F6B-AA47-E20D795E865C}" srcOrd="0" destOrd="0" parTransId="{7751706B-B48C-458A-A9A1-094807C92D3D}" sibTransId="{948ACF64-6669-4247-BEA9-391807E84C9E}"/>
    <dgm:cxn modelId="{A2092B9E-763C-4CBD-A991-D5E0B84A5268}" type="presParOf" srcId="{FABFF804-49AA-47C4-8E87-13A1CC0C5F65}" destId="{AAE3DD41-D8B0-4106-A70C-AF8737560389}" srcOrd="0" destOrd="0" presId="urn:microsoft.com/office/officeart/2005/8/layout/chevron2"/>
    <dgm:cxn modelId="{43F7C7D5-5CD7-48F2-AA81-4756D4631D60}" type="presParOf" srcId="{AAE3DD41-D8B0-4106-A70C-AF8737560389}" destId="{8461BA22-5E67-49A8-99C6-3C2F3BDBDAE4}" srcOrd="0" destOrd="0" presId="urn:microsoft.com/office/officeart/2005/8/layout/chevron2"/>
    <dgm:cxn modelId="{A4B3B89E-37DE-46CE-99CD-16E4EC57049E}" type="presParOf" srcId="{AAE3DD41-D8B0-4106-A70C-AF8737560389}" destId="{67A403B1-C096-4DEB-A274-AC850C368454}" srcOrd="1" destOrd="0" presId="urn:microsoft.com/office/officeart/2005/8/layout/chevron2"/>
    <dgm:cxn modelId="{FAF61D8A-059D-4462-86BF-E72B57E7DBEC}" type="presParOf" srcId="{FABFF804-49AA-47C4-8E87-13A1CC0C5F65}" destId="{78DC867A-DDE4-4A98-B6CF-3E31DE031924}" srcOrd="1" destOrd="0" presId="urn:microsoft.com/office/officeart/2005/8/layout/chevron2"/>
    <dgm:cxn modelId="{C9631A73-B6A0-4ADD-A30F-0B0CA6596054}" type="presParOf" srcId="{FABFF804-49AA-47C4-8E87-13A1CC0C5F65}" destId="{1002928E-1C39-486C-A630-8B3C150BE164}" srcOrd="2" destOrd="0" presId="urn:microsoft.com/office/officeart/2005/8/layout/chevron2"/>
    <dgm:cxn modelId="{BAE618FC-3CE2-4CF7-9827-3731C2D6FD4C}" type="presParOf" srcId="{1002928E-1C39-486C-A630-8B3C150BE164}" destId="{027756E2-89D8-4CCE-A09D-44DF8E2B27EC}" srcOrd="0" destOrd="0" presId="urn:microsoft.com/office/officeart/2005/8/layout/chevron2"/>
    <dgm:cxn modelId="{AC5A01E1-4A0F-4E88-ABED-CEEE86F0D15A}" type="presParOf" srcId="{1002928E-1C39-486C-A630-8B3C150BE164}" destId="{31660F9D-30AB-4818-B510-4CDB924071B3}" srcOrd="1" destOrd="0" presId="urn:microsoft.com/office/officeart/2005/8/layout/chevron2"/>
    <dgm:cxn modelId="{8F6F7B11-189B-44C4-AE31-35DD491DCDF7}" type="presParOf" srcId="{FABFF804-49AA-47C4-8E87-13A1CC0C5F65}" destId="{FACE9A66-5F78-402A-97FA-83E05CE33063}" srcOrd="3" destOrd="0" presId="urn:microsoft.com/office/officeart/2005/8/layout/chevron2"/>
    <dgm:cxn modelId="{F3069531-C9C9-468B-AF32-7F0A227AA5FE}" type="presParOf" srcId="{FABFF804-49AA-47C4-8E87-13A1CC0C5F65}" destId="{1F403962-1487-4FC7-8077-A0359DC81020}" srcOrd="4" destOrd="0" presId="urn:microsoft.com/office/officeart/2005/8/layout/chevron2"/>
    <dgm:cxn modelId="{46840D6C-C894-4C0C-A158-92515CB82798}" type="presParOf" srcId="{1F403962-1487-4FC7-8077-A0359DC81020}" destId="{ACCFCF35-715B-4AFE-A821-0EFECB7E34DA}" srcOrd="0" destOrd="0" presId="urn:microsoft.com/office/officeart/2005/8/layout/chevron2"/>
    <dgm:cxn modelId="{DA0E218D-AB0C-49C6-ABDF-31B815C557D1}" type="presParOf" srcId="{1F403962-1487-4FC7-8077-A0359DC81020}" destId="{64B38B06-29A9-40A1-A944-855EB7964237}" srcOrd="1" destOrd="0" presId="urn:microsoft.com/office/officeart/2005/8/layout/chevron2"/>
    <dgm:cxn modelId="{84C2D43E-8AC0-4F3B-9D37-E473C53715DE}" type="presParOf" srcId="{FABFF804-49AA-47C4-8E87-13A1CC0C5F65}" destId="{BAEC548F-F0C1-4A84-8942-82EA3EBC9E08}" srcOrd="5" destOrd="0" presId="urn:microsoft.com/office/officeart/2005/8/layout/chevron2"/>
    <dgm:cxn modelId="{03BA2DFA-6BF8-4C0F-8750-D4E62303EF16}" type="presParOf" srcId="{FABFF804-49AA-47C4-8E87-13A1CC0C5F65}" destId="{D8589E99-1E3D-4FE3-9CA5-2D536DEA1B56}" srcOrd="6" destOrd="0" presId="urn:microsoft.com/office/officeart/2005/8/layout/chevron2"/>
    <dgm:cxn modelId="{7D0B1DEB-B013-4294-8872-949F236067B6}" type="presParOf" srcId="{D8589E99-1E3D-4FE3-9CA5-2D536DEA1B56}" destId="{978F3A3F-A948-444A-A015-D2209DBD7AF2}" srcOrd="0" destOrd="0" presId="urn:microsoft.com/office/officeart/2005/8/layout/chevron2"/>
    <dgm:cxn modelId="{93A07E94-E6F4-4254-AA93-8FEECD98E3D2}" type="presParOf" srcId="{D8589E99-1E3D-4FE3-9CA5-2D536DEA1B56}" destId="{8F9ABA50-6FE6-47CD-9E47-3803165408D7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E3D22-F5FA-4434-80CB-A8B32A5921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01586C-632B-4065-9732-EB81E16766CF}">
      <dgm:prSet phldrT="[Text]" custT="1"/>
      <dgm:spPr/>
      <dgm:t>
        <a:bodyPr/>
        <a:lstStyle/>
        <a:p>
          <a:r>
            <a:rPr lang="bn-IN" sz="4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হুদায়বিয়ার </a:t>
          </a:r>
          <a:r>
            <a:rPr lang="as-IN" sz="4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সন্ধি</a:t>
          </a:r>
          <a:r>
            <a:rPr lang="en-US" sz="4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? </a:t>
          </a:r>
          <a:r>
            <a:rPr lang="bn-IN" sz="4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এর </a:t>
          </a:r>
          <a:r>
            <a:rPr lang="as-IN" sz="4000" b="1" dirty="0" smtClean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শর্ত</a:t>
          </a:r>
          <a:r>
            <a:rPr lang="bn-IN" sz="4000" b="1" dirty="0" smtClean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smtClean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b="1" dirty="0" smtClean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en-US" sz="4000" b="1" dirty="0" smtClean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bn-IN" sz="4000" b="1" dirty="0" smtClean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ব্যাখ্যা কর</a:t>
          </a:r>
          <a:r>
            <a:rPr lang="en-US" sz="4000" b="1" dirty="0" smtClean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b="1" dirty="0">
            <a:solidFill>
              <a:schemeClr val="bg1"/>
            </a:solidFill>
            <a:effectLst/>
          </a:endParaRPr>
        </a:p>
      </dgm:t>
    </dgm:pt>
    <dgm:pt modelId="{F156DEF9-4DDA-4EA9-8BCB-87621499855F}" type="parTrans" cxnId="{130AFAA9-B256-487E-8C0E-A69D26B3AD0C}">
      <dgm:prSet/>
      <dgm:spPr/>
      <dgm:t>
        <a:bodyPr/>
        <a:lstStyle/>
        <a:p>
          <a:endParaRPr lang="en-US"/>
        </a:p>
      </dgm:t>
    </dgm:pt>
    <dgm:pt modelId="{A19C1F66-6D78-4990-BC68-D8701470B4FA}" type="sibTrans" cxnId="{130AFAA9-B256-487E-8C0E-A69D26B3AD0C}">
      <dgm:prSet/>
      <dgm:spPr/>
      <dgm:t>
        <a:bodyPr/>
        <a:lstStyle/>
        <a:p>
          <a:endParaRPr lang="en-US"/>
        </a:p>
      </dgm:t>
    </dgm:pt>
    <dgm:pt modelId="{5D343E21-673B-4A62-BB35-941BF8082763}" type="pres">
      <dgm:prSet presAssocID="{A44E3D22-F5FA-4434-80CB-A8B32A5921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079CD-FB85-40A2-944B-D16E7E580C62}" type="pres">
      <dgm:prSet presAssocID="{E201586C-632B-4065-9732-EB81E16766CF}" presName="parentLin" presStyleCnt="0"/>
      <dgm:spPr/>
    </dgm:pt>
    <dgm:pt modelId="{C3A1BE04-EE8A-4F86-9D0F-261D12498F2C}" type="pres">
      <dgm:prSet presAssocID="{E201586C-632B-4065-9732-EB81E16766C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65A46F2-F014-48EF-B6CC-A29803ECFDD9}" type="pres">
      <dgm:prSet presAssocID="{E201586C-632B-4065-9732-EB81E16766CF}" presName="parentText" presStyleLbl="node1" presStyleIdx="0" presStyleCnt="1" custScaleX="157466" custScaleY="7517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950C-9575-475D-83E8-75F691598F3E}" type="pres">
      <dgm:prSet presAssocID="{E201586C-632B-4065-9732-EB81E16766CF}" presName="negativeSpace" presStyleCnt="0"/>
      <dgm:spPr/>
    </dgm:pt>
    <dgm:pt modelId="{F5B885F3-7D07-46B0-9772-21F70E31DEED}" type="pres">
      <dgm:prSet presAssocID="{E201586C-632B-4065-9732-EB81E16766C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0AFAA9-B256-487E-8C0E-A69D26B3AD0C}" srcId="{A44E3D22-F5FA-4434-80CB-A8B32A592171}" destId="{E201586C-632B-4065-9732-EB81E16766CF}" srcOrd="0" destOrd="0" parTransId="{F156DEF9-4DDA-4EA9-8BCB-87621499855F}" sibTransId="{A19C1F66-6D78-4990-BC68-D8701470B4FA}"/>
    <dgm:cxn modelId="{CF22DBDE-D0C4-46E5-A896-6FC15235FED4}" type="presOf" srcId="{A44E3D22-F5FA-4434-80CB-A8B32A592171}" destId="{5D343E21-673B-4A62-BB35-941BF8082763}" srcOrd="0" destOrd="0" presId="urn:microsoft.com/office/officeart/2005/8/layout/list1"/>
    <dgm:cxn modelId="{0946E5A0-709F-4323-851F-4C583113C47D}" type="presOf" srcId="{E201586C-632B-4065-9732-EB81E16766CF}" destId="{A65A46F2-F014-48EF-B6CC-A29803ECFDD9}" srcOrd="1" destOrd="0" presId="urn:microsoft.com/office/officeart/2005/8/layout/list1"/>
    <dgm:cxn modelId="{5FBAD1C0-A36B-4674-9612-C94E61883FCA}" type="presOf" srcId="{E201586C-632B-4065-9732-EB81E16766CF}" destId="{C3A1BE04-EE8A-4F86-9D0F-261D12498F2C}" srcOrd="0" destOrd="0" presId="urn:microsoft.com/office/officeart/2005/8/layout/list1"/>
    <dgm:cxn modelId="{9BA7AF7A-8919-4A2B-A6A6-58446907EB8E}" type="presParOf" srcId="{5D343E21-673B-4A62-BB35-941BF8082763}" destId="{515079CD-FB85-40A2-944B-D16E7E580C62}" srcOrd="0" destOrd="0" presId="urn:microsoft.com/office/officeart/2005/8/layout/list1"/>
    <dgm:cxn modelId="{6982CDFA-8CD0-4491-84CF-A7C188A0F644}" type="presParOf" srcId="{515079CD-FB85-40A2-944B-D16E7E580C62}" destId="{C3A1BE04-EE8A-4F86-9D0F-261D12498F2C}" srcOrd="0" destOrd="0" presId="urn:microsoft.com/office/officeart/2005/8/layout/list1"/>
    <dgm:cxn modelId="{2EB25CA2-DFA5-41DD-85F0-B8FCEA9D2995}" type="presParOf" srcId="{515079CD-FB85-40A2-944B-D16E7E580C62}" destId="{A65A46F2-F014-48EF-B6CC-A29803ECFDD9}" srcOrd="1" destOrd="0" presId="urn:microsoft.com/office/officeart/2005/8/layout/list1"/>
    <dgm:cxn modelId="{F56B1D23-7F2F-463E-A88C-2B808960D51F}" type="presParOf" srcId="{5D343E21-673B-4A62-BB35-941BF8082763}" destId="{7A6B950C-9575-475D-83E8-75F691598F3E}" srcOrd="1" destOrd="0" presId="urn:microsoft.com/office/officeart/2005/8/layout/list1"/>
    <dgm:cxn modelId="{E187D26D-D02E-4852-BAAD-A1283E1DCA62}" type="presParOf" srcId="{5D343E21-673B-4A62-BB35-941BF8082763}" destId="{F5B885F3-7D07-46B0-9772-21F70E31DEED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254A4-35FE-4C76-BD2F-8FF7B880838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5D031-07A0-4966-B3BC-C35E70E1A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21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ABF8-D270-4C45-8D61-B5AE4DCFD9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2D098-D74D-4C51-B0FD-1EF1F35A96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82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5D031-07A0-4966-B3BC-C35E70E1A6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24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5D031-07A0-4966-B3BC-C35E70E1A6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24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15FB1-71D5-4F60-A29A-5741C31A91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97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15FB1-71D5-4F60-A29A-5741C31A91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97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8CEC0-1BB1-4BD9-A5F6-CC906AB58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C4D944-C41C-4E3C-B3B5-AE522F53C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3E8BAE-EEF6-4936-B89D-EE301CAD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13CDE5-8F5E-4C5F-BB6C-C354684D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93539-0A10-47C8-8CD5-3BA38BF5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46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C7C95-55FF-4E8E-8D93-B90E3321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BAC433-4725-4131-B64F-5855D25F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FBF172-FDF2-4E55-93D2-B0FF3673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1FB1B3-2DF9-44BE-A4AB-9179074B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204E9-BA2F-4236-A577-C294E68F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26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5E9E12-1EAC-484D-B0E2-22837923A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D736E5-5548-4BBD-A78C-1C7EBA985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5E23BC-592D-4512-A7F1-FBD40C49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E51BA9-E8C0-4779-9835-8C3863F7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1A3511-9A6B-4F92-8D5F-6BC54386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17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59DB3-4743-4AA3-AAB7-2A335D1F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F96B3C-4A36-45EA-A3C2-B69253BD8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577901-17AB-47B9-B872-06A283B8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35131C-DE49-4996-AB50-CD2B9DF2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95E93A-0ECE-42A5-A517-69C6D5C0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2ED98-1663-47E4-B900-B89D59A6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80674E-48E7-4A0B-B370-3A6F7E98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571678-621F-4A99-B03D-831DFFD5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99A3EE-F2C3-445C-9894-96BE7259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0A9DFA-265E-482F-9BFA-5213913C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96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BD50DB-AD64-4E86-8600-E3153387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4AF44F-637B-4637-A504-D65A7A79E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317C4-FF69-475E-A52F-5B2144D49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BA0087-A58B-44FD-B145-9F2E27BB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77DEFC-FB54-44E8-BE2A-5CFA0E88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1DFA55-5CB6-4A48-8433-C22CCF4B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82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E418F-7E68-4D89-9D98-33384EAD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DD9655-155D-44F0-A5FE-A2A63B778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AC91C2-BC29-440A-8C19-89A18C646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17A83F-046D-4B08-8118-0FBD3AE48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CA1AB9-F686-4327-A74B-710DBB84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AA48181-23B8-4CBC-B965-EE2BAE72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229F28-061F-467F-B083-BB1AD74E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D48A35-78DC-4D20-A30E-812A04FB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82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4C4A0-E205-43CE-B6DA-8F150559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937CC5-72F5-4712-82FB-4DC9ACE2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9D78CF-3641-4470-BEC7-907A92B1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B78528-E938-4CA6-A9BF-DF1CC025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5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10EE07-AA6E-49C8-8BED-0DA887DF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34853E-6391-4A16-AB83-45778B07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016FD3-29BD-4D54-BCC3-800D13F9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84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A7489-564A-4E71-BEF4-5706EF54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5753F-2934-4BA9-AFE7-B38F1C7D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B7DDD4-1FCA-44F0-95CD-71AB1AF44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5DF747-C31E-4287-A0AD-C74FE8B6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6CFE54-3046-4EF7-A4FF-A2FA6221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A09624-79EF-4713-B94F-91CB63E6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0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E55CB-C307-44EB-8AC4-285443FF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4FBF7F-93A4-4853-89DC-0D2E9CB8B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4E71CC-110B-42A1-B8C9-7ACB8E2D1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2BCA06-9C9C-4FDA-9C94-D430073F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25998E-7522-4AE0-8697-CA23438C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5A223-7238-4D25-976F-A784FD61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06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24D725-3ACD-4E48-934D-F5637AB3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4CFFB2-4B80-4AA2-9A7C-BBF41F5F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E6A841-0DD3-42BA-A8EE-F57300971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F2B9-6E26-4C11-BF94-09723F03BC2C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23DFB0-1C34-4131-B72D-9E5141167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7B692-F2B5-4995-BE78-A35603FEB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87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সবাইকে</a:t>
            </a:r>
            <a:r>
              <a:rPr lang="bn-IN" sz="4400" dirty="0" smtClean="0">
                <a:solidFill>
                  <a:srgbClr val="FF219A"/>
                </a:solidFill>
                <a:latin typeface="SutonnyMJ" pitchFamily="2" charset="0"/>
                <a:cs typeface="SutonnyMJ" pitchFamily="2" charset="0"/>
              </a:rPr>
              <a:t> স্বাগতম</a:t>
            </a:r>
            <a:r>
              <a:rPr lang="en-US" sz="4400" dirty="0" smtClean="0">
                <a:solidFill>
                  <a:srgbClr val="FF219A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lang="en-US" sz="4400" dirty="0">
              <a:solidFill>
                <a:srgbClr val="FF219A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978"/>
            <a:ext cx="9144000" cy="6239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45903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4968" y="2513027"/>
            <a:ext cx="794938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হযরত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আব্দুর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রহমান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আওফ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:)</a:t>
            </a:r>
            <a:endParaRPr lang="as-IN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020" y="1794872"/>
            <a:ext cx="6778206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হযরত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ওমর ইবনে খাত্তাব (রা:)</a:t>
            </a:r>
            <a:endParaRPr lang="as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723" y="91927"/>
            <a:ext cx="8701548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স্বাক্ষী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219" y="1061883"/>
            <a:ext cx="681375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হযরত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আবু বকর সিদ্দীক (রা:)</a:t>
            </a:r>
            <a:endParaRPr lang="as-IN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134" y="3234813"/>
            <a:ext cx="7959214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আব্দুল্লাহ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সুহায়ল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আমর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:)</a:t>
            </a:r>
            <a:endParaRPr lang="as-IN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186" y="3938305"/>
            <a:ext cx="6817537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হযরত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সাদ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ইব্ন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আবু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ওয়াক্কাস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:)</a:t>
            </a:r>
            <a:endParaRPr lang="as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632" y="4656461"/>
            <a:ext cx="7929716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হযরত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মোহাম্মদ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মাসলামা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/>
                <a:ea typeface="SimSun"/>
                <a:cs typeface="SutonnyMJ"/>
              </a:rPr>
              <a:t>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</a:rPr>
              <a:t>:)</a:t>
            </a:r>
            <a:endParaRPr lang="as-IN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84" y="5368899"/>
            <a:ext cx="7908915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হযরত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 ইবনে আবু তালেব (রা:)</a:t>
            </a:r>
            <a:endParaRPr lang="as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546" y="6086168"/>
            <a:ext cx="858848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মুকারিয ইবনে হাফয (তিনি তখনও মোশরেক ছিলেন।)</a:t>
            </a:r>
            <a:endParaRPr lang="as-IN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011937"/>
      </p:ext>
    </p:extLst>
  </p:cSld>
  <p:clrMapOvr>
    <a:masterClrMapping/>
  </p:clrMapOvr>
  <p:transition>
    <p:fad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64" y="119130"/>
            <a:ext cx="8992673" cy="66197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664" y="119130"/>
            <a:ext cx="8992673" cy="6619740"/>
          </a:xfrm>
          <a:prstGeom prst="rect">
            <a:avLst/>
          </a:prstGeom>
          <a:ln w="28575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1729" y="4186964"/>
            <a:ext cx="3211846" cy="24498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কাফির বা মুসলমানদের মধ্য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 কেউ মদীনায়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গেলে তাকে ফেরত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পাঠাতে হবে। কিন্তু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কোনো মুসলমান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মক্কায় গেলে তাকে ফেরত দেয়া হবে না।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8812" y="2064774"/>
            <a:ext cx="2722827" cy="19738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মক্কায় ব্যবসায়ীরা নিরাপদে মদীনার পথ ধরে সিরিয়া, মিশর প্রভৃতি দেশে ব্যবসা করতে পারবে।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6949" y="113100"/>
            <a:ext cx="3437642" cy="18336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কেউ অস্ত্রপাতি নিয়ে আসবে না। শুধু তলোয়ার সঙ্গে রাখতে পারবে: কিন্তু তাও কোষবদ্ধ থাকবে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4720" y="4424516"/>
            <a:ext cx="2218157" cy="22425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মুসলমান মক্কায়</a:t>
            </a:r>
            <a:r>
              <a:rPr 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 আসতে</a:t>
            </a:r>
            <a:r>
              <a:rPr 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চাইলে তাকে</a:t>
            </a:r>
            <a:r>
              <a:rPr 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 দেয়া যাবে না।</a:t>
            </a: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14102" y="4746599"/>
            <a:ext cx="3061085" cy="1752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b="1" dirty="0" smtClean="0">
                <a:solidFill>
                  <a:srgbClr val="FF21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সন্ধি-চুক্তি দশ বছরকাল বহাল থাকবে। </a:t>
            </a:r>
            <a:endParaRPr lang="en-US" sz="2000" b="1" dirty="0">
              <a:solidFill>
                <a:srgbClr val="FF21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23819" y="1915365"/>
            <a:ext cx="2737300" cy="2590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আগামী বছর আসবে এবং মাত্র তিন দিন থেকে চলে যাবে।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91988" y="74731"/>
            <a:ext cx="3255063" cy="1600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মুসলমানরা এ বছর হজ্জ না করেই ফিরে যাবে।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477677" y="1311513"/>
            <a:ext cx="414338" cy="504944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357826" y="1475555"/>
            <a:ext cx="296082" cy="34066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19801" y="2967457"/>
            <a:ext cx="586661" cy="2046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205964" y="3844064"/>
            <a:ext cx="571500" cy="68580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35566" y="3856858"/>
            <a:ext cx="1" cy="53113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40359" y="3900322"/>
            <a:ext cx="712620" cy="113517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2"/>
          </p:cNvCxnSpPr>
          <p:nvPr/>
        </p:nvCxnSpPr>
        <p:spPr>
          <a:xfrm>
            <a:off x="5634839" y="2724150"/>
            <a:ext cx="588980" cy="48661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46090" y="335017"/>
            <a:ext cx="184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সন্ধিপত্রের কয়েকটি শর্ত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Hudaibiar-shondhi-300x1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747" y="1821885"/>
            <a:ext cx="2857500" cy="20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3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="" xmlns:p14="http://schemas.microsoft.com/office/powerpoint/2010/main" val="821189187"/>
              </p:ext>
            </p:extLst>
          </p:nvPr>
        </p:nvGraphicFramePr>
        <p:xfrm>
          <a:off x="191730" y="1032387"/>
          <a:ext cx="8642554" cy="545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0723" y="91927"/>
            <a:ext cx="870154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 smtClean="0">
                <a:solidFill>
                  <a:srgbClr val="40C0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সন্ধির কয়েকটি </a:t>
            </a:r>
            <a:r>
              <a:rPr lang="en-US" sz="4400" b="1" dirty="0" err="1" smtClean="0">
                <a:solidFill>
                  <a:srgbClr val="40C0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গুরুত্বঃ</a:t>
            </a:r>
            <a:endParaRPr lang="en-US" sz="4400" b="1" dirty="0">
              <a:solidFill>
                <a:srgbClr val="40C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011937"/>
      </p:ext>
    </p:extLst>
  </p:cSld>
  <p:clrMapOvr>
    <a:masterClrMapping/>
  </p:clrMapOvr>
  <p:transition>
    <p:fad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শর্ত কয়টি 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9935" y="2698955"/>
            <a:ext cx="3908247" cy="3490707"/>
          </a:xfrm>
        </p:spPr>
        <p:txBody>
          <a:bodyPr/>
          <a:lstStyle/>
          <a:p>
            <a:pPr>
              <a:buNone/>
            </a:pPr>
            <a:r>
              <a:rPr lang="bn-IN" dirty="0" smtClean="0"/>
              <a:t>ক। ২০টি 	    খ। ৩০টি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dirty="0" smtClean="0"/>
              <a:t>গ। ৩৭টি	    ঘ। ৪৭টি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লেখক কে ?</a:t>
            </a:r>
            <a:endParaRPr lang="en-US" b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29150" y="2505075"/>
          <a:ext cx="38877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</a:rPr>
              <a:t>বাড়ির কাজ</a:t>
            </a:r>
            <a:endParaRPr lang="en-US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50722" y="1814053"/>
          <a:ext cx="8524567" cy="436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02487AE1-40B1-4797-B78D-77A5EED2E0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GZ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¶Y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mv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‡_ _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vKvi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Rb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¨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AmsL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`|</a:t>
            </a:r>
            <a:endParaRPr lang="en-US" sz="440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MYXJ_20171023122844_f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911"/>
            <a:ext cx="9144000" cy="625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8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194" y="381000"/>
            <a:ext cx="8323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6000" dirty="0" smtClean="0">
                <a:solidFill>
                  <a:srgbClr val="AA01FF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bn-BD" sz="6000" b="1" dirty="0" smtClean="0">
              <a:solidFill>
                <a:srgbClr val="AA01FF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193" y="4239216"/>
            <a:ext cx="835915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IN" sz="4000" b="1" dirty="0" smtClean="0">
                <a:latin typeface="SutonnyMJ"/>
                <a:ea typeface="SimSun"/>
              </a:rPr>
              <a:t>মোঃ জাহিদুল ইসলাম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latin typeface="SutonnyMJ"/>
                <a:ea typeface="SimSun"/>
              </a:rPr>
              <a:t>সহকারি শিক্ষক</a:t>
            </a:r>
            <a:endParaRPr lang="en-US" sz="3200" dirty="0" smtClean="0">
              <a:latin typeface="Times New Roman"/>
              <a:ea typeface="SimSu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 smtClean="0">
                <a:solidFill>
                  <a:srgbClr val="0000FE"/>
                </a:solidFill>
                <a:latin typeface="SutonnyMJ" pitchFamily="2" charset="0"/>
                <a:cs typeface="SutonnyMJ" pitchFamily="2" charset="0"/>
              </a:rPr>
              <a:t>BK&amp;iv</a:t>
            </a:r>
            <a:r>
              <a:rPr lang="en-US" sz="2800" dirty="0" smtClean="0">
                <a:solidFill>
                  <a:srgbClr val="0000F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00FE"/>
                </a:solidFill>
                <a:latin typeface="SutonnyMJ" pitchFamily="2" charset="0"/>
                <a:cs typeface="SutonnyMJ" pitchFamily="2" charset="0"/>
              </a:rPr>
              <a:t>gWvY</a:t>
            </a:r>
            <a:r>
              <a:rPr lang="en-US" sz="2800" dirty="0" smtClean="0">
                <a:solidFill>
                  <a:srgbClr val="0000FE"/>
                </a:solidFill>
                <a:latin typeface="SutonnyMJ" pitchFamily="2" charset="0"/>
                <a:cs typeface="SutonnyMJ" pitchFamily="2" charset="0"/>
              </a:rPr>
              <a:t>© ¯‹</a:t>
            </a:r>
            <a:r>
              <a:rPr lang="en-US" sz="2800" dirty="0" err="1" smtClean="0">
                <a:solidFill>
                  <a:srgbClr val="0000FE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2800" dirty="0" smtClean="0">
                <a:solidFill>
                  <a:srgbClr val="0000FE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00FE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2800" dirty="0" smtClean="0">
                <a:solidFill>
                  <a:srgbClr val="0000FE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Email:</a:t>
            </a:r>
            <a:r>
              <a:rPr lang="en-US" sz="2400" b="1" dirty="0" smtClean="0">
                <a:solidFill>
                  <a:srgbClr val="D2A0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jahidtmm@gmail.com</a:t>
            </a:r>
          </a:p>
        </p:txBody>
      </p:sp>
      <p:pic>
        <p:nvPicPr>
          <p:cNvPr id="6" name="Picture 5" descr="478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599" y="1519311"/>
            <a:ext cx="1983545" cy="2475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0016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Vertical 4">
            <a:extLst>
              <a:ext uri="{FF2B5EF4-FFF2-40B4-BE49-F238E27FC236}">
                <a16:creationId xmlns:a16="http://schemas.microsoft.com/office/drawing/2014/main" xmlns="" id="{CA86112E-8F7D-4A6A-B2E3-7ABBD6650ADF}"/>
              </a:ext>
            </a:extLst>
          </p:cNvPr>
          <p:cNvSpPr/>
          <p:nvPr/>
        </p:nvSpPr>
        <p:spPr>
          <a:xfrm>
            <a:off x="0" y="2"/>
            <a:ext cx="9144000" cy="787790"/>
          </a:xfrm>
          <a:prstGeom prst="verticalScroll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সবাই</a:t>
            </a:r>
            <a:r>
              <a:rPr lang="as-IN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অধ্যায়</a:t>
            </a:r>
            <a:r>
              <a:rPr lang="bn-IN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কেমন</a:t>
            </a:r>
            <a:r>
              <a:rPr lang="bn-IN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আছো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CD57C19F-8A10-4E49-83FB-EEDBC409DE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7" descr="MYXJ_20171031121119_f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26"/>
            <a:ext cx="9144000" cy="60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2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533400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 </a:t>
            </a:r>
            <a:endParaRPr lang="en-US" dirty="0"/>
          </a:p>
        </p:txBody>
      </p:sp>
      <p:pic>
        <p:nvPicPr>
          <p:cNvPr id="1027" name="Picture 3" descr="C:\Users\Jahid\Desktop\Hudaibiar-shondhi-300x1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743" y="3613356"/>
            <a:ext cx="4498258" cy="3244646"/>
          </a:xfrm>
          <a:prstGeom prst="rect">
            <a:avLst/>
          </a:prstGeom>
          <a:noFill/>
        </p:spPr>
      </p:pic>
      <p:pic>
        <p:nvPicPr>
          <p:cNvPr id="10" name="Picture 9" descr="a9cb1f86c9322eb0c85ae23fdc0a34ea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75186"/>
            <a:ext cx="4675239" cy="3082413"/>
          </a:xfrm>
          <a:prstGeom prst="rect">
            <a:avLst/>
          </a:prstGeom>
        </p:spPr>
      </p:pic>
      <p:pic>
        <p:nvPicPr>
          <p:cNvPr id="11" name="Picture 10" descr="Hajj-exhibition-at-Britis-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39" y="604684"/>
            <a:ext cx="4468761" cy="3052916"/>
          </a:xfrm>
          <a:prstGeom prst="rect">
            <a:avLst/>
          </a:prstGeom>
        </p:spPr>
      </p:pic>
      <p:pic>
        <p:nvPicPr>
          <p:cNvPr id="12" name="Picture 11" descr="hajre aswad_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57600"/>
            <a:ext cx="4665719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-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কয়েকটি ছবি দেখি</a:t>
            </a:r>
            <a:r>
              <a:rPr lang="en-US" sz="3800" b="1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.....</a:t>
            </a:r>
            <a:endParaRPr lang="en-US" sz="3800" b="1" dirty="0">
              <a:solidFill>
                <a:srgbClr val="0000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3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91AEE0DD-EBD5-40FE-B38E-CF7BD2637B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6980" y="221226"/>
            <a:ext cx="8967020" cy="135685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শিরোনামঃ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28650" y="1533832"/>
          <a:ext cx="7886700" cy="497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77501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418"/>
    </mc:Choice>
    <mc:Fallback>
      <p:transition advTm="5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পাঠ </a:t>
            </a:r>
            <a:r>
              <a:rPr lang="bn-IN" dirty="0" smtClean="0">
                <a:solidFill>
                  <a:srgbClr val="AA01FF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1226" y="1825624"/>
            <a:ext cx="8922774" cy="4722659"/>
          </a:xfrm>
        </p:spPr>
        <p:txBody>
          <a:bodyPr/>
          <a:lstStyle/>
          <a:p>
            <a:r>
              <a:rPr lang="bn-IN" dirty="0" smtClean="0"/>
              <a:t>বিষয়ঃ ইসলাম ও নৈতিক শিক্ষা</a:t>
            </a:r>
            <a:r>
              <a:rPr lang="en-US" dirty="0" smtClean="0"/>
              <a:t> </a:t>
            </a:r>
            <a:endParaRPr lang="bn-IN" dirty="0" smtClean="0"/>
          </a:p>
          <a:p>
            <a:r>
              <a:rPr lang="bn-IN" dirty="0" smtClean="0"/>
              <a:t>শ্রেণীঃ ৯ম-১০ম</a:t>
            </a:r>
          </a:p>
          <a:p>
            <a:r>
              <a:rPr lang="as-IN" dirty="0" smtClean="0"/>
              <a:t>অধ্যায়</a:t>
            </a:r>
            <a:r>
              <a:rPr lang="bn-IN" dirty="0" smtClean="0"/>
              <a:t>ঃ ৫ম</a:t>
            </a:r>
          </a:p>
          <a:p>
            <a:r>
              <a:rPr lang="bn-IN" dirty="0" smtClean="0"/>
              <a:t>পাঠঃ ০৫</a:t>
            </a:r>
          </a:p>
          <a:p>
            <a:r>
              <a:rPr lang="bn-IN" dirty="0" smtClean="0"/>
              <a:t>তারিখঃ ১৪/১০/১৯ইং</a:t>
            </a:r>
            <a:endParaRPr lang="en-US" dirty="0"/>
          </a:p>
        </p:txBody>
      </p:sp>
      <p:pic>
        <p:nvPicPr>
          <p:cNvPr id="6" name="Picture 5" descr="Jahid. Isl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867" y="1873045"/>
            <a:ext cx="351813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91AEE0DD-EBD5-40FE-B38E-CF7BD2637B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96947"/>
            <a:ext cx="8932985" cy="1111348"/>
          </a:xfrm>
        </p:spPr>
        <p:txBody>
          <a:bodyPr>
            <a:normAutofit/>
          </a:bodyPr>
          <a:lstStyle/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IN" b="1" dirty="0" smtClean="0">
                <a:solidFill>
                  <a:srgbClr val="FF21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solidFill>
                  <a:srgbClr val="FF0000"/>
                </a:solidFill>
                <a:latin typeface="SutonnyMJ"/>
                <a:cs typeface="SutonnyMJ"/>
              </a:rPr>
              <a:t>...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1475" y="1280158"/>
            <a:ext cx="8401049" cy="5063491"/>
          </a:xfrm>
        </p:spPr>
        <p:txBody>
          <a:bodyPr>
            <a:normAutofit/>
          </a:bodyPr>
          <a:lstStyle/>
          <a:p>
            <a:pPr>
              <a:buNone/>
            </a:pP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পারব;</a:t>
            </a:r>
            <a:endParaRPr lang="en-US" sz="3200" dirty="0" smtClean="0">
              <a:solidFill>
                <a:srgbClr val="0000FE"/>
              </a:solidFill>
              <a:latin typeface="SutonnyMJ"/>
              <a:ea typeface="SimSun"/>
            </a:endParaRPr>
          </a:p>
          <a:p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চুক্তির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স্বাক্ষী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dirty="0" smtClean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as-IN" sz="3200" b="1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 সন্ধিপত্রের শর্ত</a:t>
            </a:r>
            <a:r>
              <a:rPr lang="en-US" sz="3200" b="1" dirty="0" err="1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200" b="1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পারব;</a:t>
            </a:r>
            <a:endParaRPr lang="as-IN" sz="3200" b="1" dirty="0" smtClean="0">
              <a:solidFill>
                <a:srgbClr val="0000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 সন্ধির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পারব;</a:t>
            </a:r>
            <a:endParaRPr lang="en-US" b="1" dirty="0" smtClean="0">
              <a:solidFill>
                <a:srgbClr val="0000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7501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418"/>
    </mc:Choice>
    <mc:Fallback>
      <p:transition advTm="5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-Point Star 9"/>
          <p:cNvSpPr/>
          <p:nvPr/>
        </p:nvSpPr>
        <p:spPr>
          <a:xfrm>
            <a:off x="0" y="221226"/>
            <a:ext cx="4365523" cy="353961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সালঃ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as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ষষ্ঠ হিজরীর জ্বিলকদ মাসে (মার্চের ৬২৮ খ্রীষ্টাব্দে)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1286" y="4267199"/>
            <a:ext cx="391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5109" y="624350"/>
            <a:ext cx="26989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endParaRPr lang="en-US" sz="3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6219" y="-1"/>
            <a:ext cx="4055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bn-IN" sz="3200" b="1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  <a:cs typeface="NikoshBAN" panose="02000000000000000000" pitchFamily="2" charset="0"/>
              </a:rPr>
              <a:t> পরিচয়</a:t>
            </a:r>
            <a:endParaRPr lang="en-US" sz="3200" b="1" dirty="0">
              <a:solidFill>
                <a:srgbClr val="0000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4734232" y="248264"/>
            <a:ext cx="4409767" cy="352732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</a:t>
            </a:r>
            <a:r>
              <a:rPr lang="en-US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nvbt</a:t>
            </a:r>
            <a:endParaRPr lang="bn-IN" sz="36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û`vBev</a:t>
            </a:r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bvgK</a:t>
            </a:r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¯</a:t>
            </a:r>
            <a:r>
              <a:rPr lang="en-US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nv‡b</a:t>
            </a:r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G </a:t>
            </a:r>
            <a:r>
              <a:rPr lang="en-US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Pzw³ </a:t>
            </a:r>
            <a:r>
              <a:rPr lang="en-US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6-Point Star 20"/>
          <p:cNvSpPr/>
          <p:nvPr/>
        </p:nvSpPr>
        <p:spPr>
          <a:xfrm>
            <a:off x="0" y="3790335"/>
            <a:ext cx="4901381" cy="30676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গোত্রসমূহঃ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মদিনা শহরবাসী এবং কুরাইশ গোত্রের মধ্যে সম্পাদিত এই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6-Point Star 22"/>
          <p:cNvSpPr/>
          <p:nvPr/>
        </p:nvSpPr>
        <p:spPr>
          <a:xfrm>
            <a:off x="5132437" y="3790335"/>
            <a:ext cx="3834581" cy="30676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mwÜ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jLKt</a:t>
            </a:r>
            <a:endParaRPr lang="en-US" sz="32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lvl="0" algn="ctr"/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nhiZ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Avjx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ivt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lvl="0"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2735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ইসলামিক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পারস্পেক্টিভে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সন্ধিকে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কিভাবে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সংজ্ঞায়িত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হয়েছেঃ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lvl="0"/>
            <a:endParaRPr lang="bn-IN" b="1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as-IN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হানাফী মাযহাবের ফিকহের কিতাব আল বাদায়েউস সানাআতে বলা হয়েছে-</a:t>
            </a:r>
            <a:r>
              <a:rPr 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সাময়িকভাবে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বিরতিকে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সন্ধি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endParaRPr lang="bn-IN" dirty="0" smtClean="0"/>
          </a:p>
          <a:p>
            <a:r>
              <a:rPr lang="en-US" b="1" dirty="0" err="1" smtClean="0"/>
              <a:t>শাফেয়ী</a:t>
            </a:r>
            <a:r>
              <a:rPr lang="en-US" b="1" dirty="0" smtClean="0"/>
              <a:t> </a:t>
            </a:r>
            <a:r>
              <a:rPr lang="en-US" b="1" dirty="0" err="1" smtClean="0"/>
              <a:t>মাযহাবের</a:t>
            </a:r>
            <a:r>
              <a:rPr lang="en-US" b="1" dirty="0" smtClean="0"/>
              <a:t> </a:t>
            </a:r>
            <a:r>
              <a:rPr lang="en-US" b="1" dirty="0" err="1" smtClean="0"/>
              <a:t>ফিকহের</a:t>
            </a:r>
            <a:r>
              <a:rPr lang="en-US" b="1" dirty="0" smtClean="0"/>
              <a:t> </a:t>
            </a:r>
            <a:r>
              <a:rPr lang="en-US" b="1" dirty="0" err="1" smtClean="0"/>
              <a:t>কিতাব</a:t>
            </a:r>
            <a:r>
              <a:rPr lang="en-US" b="1" dirty="0" smtClean="0"/>
              <a:t> </a:t>
            </a:r>
            <a:r>
              <a:rPr lang="en-US" b="1" dirty="0" err="1" smtClean="0"/>
              <a:t>মুগনী</a:t>
            </a:r>
            <a:r>
              <a:rPr lang="en-US" b="1" dirty="0" smtClean="0"/>
              <a:t> </a:t>
            </a:r>
            <a:r>
              <a:rPr lang="en-US" b="1" dirty="0" err="1" smtClean="0"/>
              <a:t>ওয়াল</a:t>
            </a:r>
            <a:r>
              <a:rPr lang="en-US" b="1" dirty="0" smtClean="0"/>
              <a:t> </a:t>
            </a:r>
            <a:r>
              <a:rPr lang="en-US" b="1" dirty="0" err="1" smtClean="0"/>
              <a:t>মুহতাজ</a:t>
            </a:r>
            <a:r>
              <a:rPr lang="en-US" b="1" dirty="0" smtClean="0"/>
              <a:t> এ </a:t>
            </a:r>
            <a:r>
              <a:rPr lang="en-US" b="1" dirty="0" err="1" smtClean="0"/>
              <a:t>বলা</a:t>
            </a:r>
            <a:r>
              <a:rPr lang="en-US" b="1" dirty="0" smtClean="0"/>
              <a:t> </a:t>
            </a:r>
            <a:r>
              <a:rPr lang="en-US" b="1" dirty="0" err="1" smtClean="0"/>
              <a:t>হয়েছে</a:t>
            </a:r>
            <a:r>
              <a:rPr lang="en-US" b="1" dirty="0" smtClean="0"/>
              <a:t>- </a:t>
            </a:r>
            <a:r>
              <a:rPr lang="as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বিদ্রোহী কাফেরদের সাথে নির্দিষ্ট সময়ের জন্যে লড়াই পরিত্যাগ করাকে সন্ধি বলে। চাই  তা কোন কিছুর বিনিময়ে হোক অথবা বিনিময় ছাড়া হোক।</a:t>
            </a: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n-IN" dirty="0" smtClean="0"/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হাম্বলী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মাযহাবের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প্রসিদ্ধ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ফিকহের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কিতাব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মুগনীতে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হয়েছে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s-IN" b="1" dirty="0" smtClean="0">
                <a:solidFill>
                  <a:srgbClr val="FF21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বিদ্রোহীদের সাথে নির্দিষ্ট সময় পর্যন্ত যুদ্ধ বর্জনের ব্য</a:t>
            </a:r>
            <a:r>
              <a:rPr lang="en-US" b="1" dirty="0" smtClean="0">
                <a:solidFill>
                  <a:srgbClr val="FF21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া</a:t>
            </a:r>
            <a:r>
              <a:rPr lang="as-IN" b="1" dirty="0" smtClean="0">
                <a:solidFill>
                  <a:srgbClr val="FF21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 চুক্তি করাকে সন্ধি বলে।</a:t>
            </a:r>
            <a:endParaRPr lang="en-US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FF21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488</Words>
  <Application>Microsoft Office PowerPoint</Application>
  <PresentationFormat>On-screen Show (4:3)</PresentationFormat>
  <Paragraphs>90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আজকের পাঠের শিরোনামঃ</vt:lpstr>
      <vt:lpstr>পাঠ পরিচিতি</vt:lpstr>
      <vt:lpstr>এ অধ্যায় পাঠ শেষে আমরা...</vt:lpstr>
      <vt:lpstr>Slide 8</vt:lpstr>
      <vt:lpstr>ইসলামিক পারস্পেক্টিভে সন্ধিকে কিভাবে সংজ্ঞায়িত করা হয়েছেঃ-</vt:lpstr>
      <vt:lpstr>Slide 10</vt:lpstr>
      <vt:lpstr>Slide 11</vt:lpstr>
      <vt:lpstr>Slide 12</vt:lpstr>
      <vt:lpstr>মূল্যায়ন</vt:lpstr>
      <vt:lpstr>বাড়ির কাজ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Rubel</dc:creator>
  <cp:lastModifiedBy>Jahid</cp:lastModifiedBy>
  <cp:revision>955</cp:revision>
  <dcterms:created xsi:type="dcterms:W3CDTF">2017-05-23T17:24:48Z</dcterms:created>
  <dcterms:modified xsi:type="dcterms:W3CDTF">2019-10-13T20:16:09Z</dcterms:modified>
</cp:coreProperties>
</file>