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94" r:id="rId9"/>
    <p:sldId id="263" r:id="rId10"/>
    <p:sldId id="300" r:id="rId11"/>
    <p:sldId id="302" r:id="rId12"/>
    <p:sldId id="264" r:id="rId13"/>
    <p:sldId id="267" r:id="rId14"/>
    <p:sldId id="268" r:id="rId15"/>
    <p:sldId id="286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96" r:id="rId26"/>
    <p:sldId id="298" r:id="rId27"/>
    <p:sldId id="297" r:id="rId28"/>
    <p:sldId id="293" r:id="rId29"/>
    <p:sldId id="278" r:id="rId30"/>
    <p:sldId id="279" r:id="rId31"/>
    <p:sldId id="280" r:id="rId32"/>
    <p:sldId id="281" r:id="rId33"/>
    <p:sldId id="285" r:id="rId34"/>
    <p:sldId id="282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9E1E5-629A-4EE0-86AA-511B5A2C99D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5EB92-E808-40F5-AF3B-6DC3C777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9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EB92-E808-40F5-AF3B-6DC3C77702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4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elon01121966@gmail.com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3733800"/>
          </a:xfrm>
        </p:spPr>
        <p:txBody>
          <a:bodyPr>
            <a:noAutofit/>
          </a:bodyPr>
          <a:lstStyle/>
          <a:p>
            <a:r>
              <a:rPr lang="bn-BD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7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oom-blossom-dahlia-6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mon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657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Documents and Settings\TTC\Desktop\abdullah Pic\whea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352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791200" y="6273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86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B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604616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C</a:t>
            </a:r>
            <a:endParaRPr lang="en-US" sz="2800" b="1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1371600" y="381000"/>
            <a:ext cx="5870448" cy="762000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দ্রবণীয় ভিটামিন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প্রকার ভেদ </a:t>
            </a:r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53840" cy="457200"/>
          </a:xfrm>
        </p:spPr>
        <p:txBody>
          <a:bodyPr>
            <a:noAutofit/>
          </a:bodyPr>
          <a:lstStyle/>
          <a:p>
            <a:r>
              <a:rPr lang="bn-BD" sz="24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স্নেহজাতীয় পদার্থে দ্রবণীয় ভিটামিন</a:t>
            </a:r>
            <a:endParaRPr lang="en-US" sz="2400" b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447800"/>
            <a:ext cx="3520440" cy="457200"/>
          </a:xfrm>
        </p:spPr>
        <p:txBody>
          <a:bodyPr>
            <a:noAutofit/>
          </a:bodyPr>
          <a:lstStyle/>
          <a:p>
            <a:r>
              <a:rPr lang="bn-BD" sz="28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দ্রবণীয় ভিটামিন</a:t>
            </a:r>
            <a:endParaRPr lang="en-US" sz="2800" b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atla_cat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2057400" cy="1713186"/>
          </a:xfrm>
        </p:spPr>
      </p:pic>
      <p:pic>
        <p:nvPicPr>
          <p:cNvPr id="8" name="Content Placeholder 7" descr="Fried_egg,_sunny_side_u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438400" y="2286000"/>
            <a:ext cx="1828800" cy="1579418"/>
          </a:xfrm>
        </p:spPr>
      </p:pic>
      <p:pic>
        <p:nvPicPr>
          <p:cNvPr id="9" name="Picture 8" descr="vegetables-gro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39624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3962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dirty="0" smtClean="0"/>
              <a:t> 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800" b="1" dirty="0" smtClean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32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B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038600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C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209800" y="4343400"/>
            <a:ext cx="457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617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b="1" dirty="0"/>
          </a:p>
        </p:txBody>
      </p:sp>
      <p:pic>
        <p:nvPicPr>
          <p:cNvPr id="18" name="Picture 17" descr="lemon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06" y="2209800"/>
            <a:ext cx="2904653" cy="1981200"/>
          </a:xfrm>
          <a:prstGeom prst="rect">
            <a:avLst/>
          </a:prstGeom>
        </p:spPr>
      </p:pic>
      <p:pic>
        <p:nvPicPr>
          <p:cNvPr id="20" name="Picture 2" descr="C:\Documents and Settings\TTC\Desktop\abdullah Pic\whea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0" y="4550627"/>
            <a:ext cx="31242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12" grpId="0"/>
      <p:bldP spid="13" grpId="0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4204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96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54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উৎস</a:t>
            </a:r>
            <a:r>
              <a:rPr lang="bn-BD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liv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4669971"/>
            <a:ext cx="3276600" cy="152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roducts_1241235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91000"/>
            <a:ext cx="281353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000802_c427_0019_csl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772" y="1539240"/>
            <a:ext cx="3364768" cy="1889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ist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447800"/>
            <a:ext cx="3276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3962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মিষ্ঠি কুমড়া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73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581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হাঙর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248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ইলিশ মাছ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এর 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eye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3810000" cy="200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2971800" cy="5334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দৃষ্ঠিশক্তি ভাল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Documents and Settings\Cosmic\Desktop\abdullah Pic\P5000076-Stomach_and_Intestines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3733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খাদ্যবস্তু পরিপাক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657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24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পরিপাক তন্ত্র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blind man_bangladesh_Flickr_adrenalin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5052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399"/>
            <a:ext cx="2819400" cy="838201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Documents and Settings\Cosmic\Desktop\abdullah Pic\cause-of-dry-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3429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200" y="50416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ত্বক অমসৃণ ও শুষ্ক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ভিটামিন 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উৎসগুলো লেখ।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ভিটামিন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 লেখ।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 এর উৎস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Documents and Settings\Cosmic\Desktop\Ardhendu\picture\hilsa_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02405"/>
            <a:ext cx="5562600" cy="1828800"/>
          </a:xfrm>
          <a:prstGeom prst="rect">
            <a:avLst/>
          </a:prstGeom>
          <a:noFill/>
        </p:spPr>
      </p:pic>
      <p:pic>
        <p:nvPicPr>
          <p:cNvPr id="5" name="Picture 4" descr="abc_gmahealth_vitamin    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1"/>
            <a:ext cx="3810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62578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সামুদ্রিক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alking-into-sunshi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32004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19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সুর্যের রশ্মি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914400"/>
          </a:xfrm>
        </p:spPr>
        <p:txBody>
          <a:bodyPr>
            <a:no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 এর কাজ</a:t>
            </a:r>
            <a:endParaRPr lang="en-US" sz="4800" u="sng" dirty="0"/>
          </a:p>
        </p:txBody>
      </p:sp>
      <p:pic>
        <p:nvPicPr>
          <p:cNvPr id="9" name="Content Placeholder 8" descr="713924_f5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3733800" cy="2362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200400" cy="838201"/>
          </a:xfrm>
        </p:spPr>
        <p:txBody>
          <a:bodyPr>
            <a:noAutofit/>
          </a:bodyPr>
          <a:lstStyle/>
          <a:p>
            <a:r>
              <a:rPr lang="bn-BD" b="1" dirty="0" smtClean="0"/>
              <a:t>দাতের কাঠামো গঠন</a:t>
            </a:r>
            <a:endParaRPr lang="en-US" b="1" dirty="0"/>
          </a:p>
        </p:txBody>
      </p:sp>
      <p:pic>
        <p:nvPicPr>
          <p:cNvPr id="4098" name="Picture 2" descr="D:\Documents and Settings\Cosmic\Desktop\abdullah Pic\E4380010-Skulls_bones_of_Neanderthal_man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3810000" cy="2590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5257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অস্থি গঠনে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how-to-get-rid-of-ricke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4114800"/>
            <a:ext cx="3124200" cy="2381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3657600" cy="1219200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দাতের 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95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um-disea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3096871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Autofit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ivit 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3200400" cy="2514601"/>
          </a:xfrm>
          <a:prstGeom prst="rect">
            <a:avLst/>
          </a:prstGeom>
        </p:spPr>
      </p:pic>
      <p:pic>
        <p:nvPicPr>
          <p:cNvPr id="4" name="Picture 3" descr="palo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3200400" cy="2362200"/>
          </a:xfrm>
          <a:prstGeom prst="rect">
            <a:avLst/>
          </a:prstGeom>
        </p:spPr>
      </p:pic>
      <p:pic>
        <p:nvPicPr>
          <p:cNvPr id="5" name="Picture 4" descr="eg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3124200" cy="2286000"/>
          </a:xfrm>
          <a:prstGeom prst="rect">
            <a:avLst/>
          </a:prstGeom>
        </p:spPr>
      </p:pic>
      <p:pic>
        <p:nvPicPr>
          <p:cNvPr id="5122" name="Picture 2" descr="D:\Documents and Settings\Cosmic\Desktop\abdullah Pic\foods-to-improve-eyes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064508"/>
            <a:ext cx="3352800" cy="24886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597222"/>
            <a:ext cx="2974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:  বিজ্ঞান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৯ম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বস্তু : ভিটামিন বা খাদ্যপ্রাণ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 :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50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lang="bn-IN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পাল্লা-চাটখিল-নোয়াখলী</a:t>
            </a:r>
            <a:endParaRPr lang="bn-IN" sz="32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০১৭১২৯০৬৯৬৫ 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melon01121966@gmail.com</a:t>
            </a:r>
            <a:r>
              <a:rPr lang="en-US" sz="1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016.Head Sir Amir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2039112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7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400" u="sng" dirty="0"/>
          </a:p>
        </p:txBody>
      </p:sp>
      <p:pic>
        <p:nvPicPr>
          <p:cNvPr id="5" name="Content Placeholder 4" descr="blood_corpuscle_blood_haemoglobin_haematocyte_a3cwr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1"/>
            <a:ext cx="3048000" cy="6858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রক্ত কণিকা ক্ষতিগ্রস্থ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Documents and Settings\Cosmic\Desktop\abdullah Pic\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13694"/>
            <a:ext cx="3200400" cy="26395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487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স্বেত কণিকা বিনষ্ট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BD" sz="73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toma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24" y="3581400"/>
            <a:ext cx="3200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lem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048000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D:\Documents and Settings\Cosmic\Desktop\abdullah Pic\pineapple-fruit-31188381-500-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361603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7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</a:t>
            </a:r>
            <a:endParaRPr lang="en-US" sz="54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209800"/>
            <a:ext cx="4114800" cy="1143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পাকস্থলী সুস্থ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D:\Documents and Settings\Cosmic\Desktop\abdullah Pic\250px-Illu_long_b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66" y="4724400"/>
            <a:ext cx="25146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 descr="stoma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2554566" cy="2719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487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হাড়ের পুষ্টিসাধন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3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অভাবজনিত রোগ</a:t>
            </a:r>
            <a:endParaRPr lang="en-US" sz="4400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50021X-fx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066800"/>
            <a:ext cx="3200400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1524000" cy="457200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স্কার্ভি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Documents and Settings\Cosmic\Desktop\abdullah Pic\ichthyosi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3276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চর্ম রোগ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-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096000" cy="487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81200" y="5334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 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-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705600" cy="4881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981200" y="3048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বি-২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6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30555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5334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ভিটামিন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বি-৬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farmers-market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655320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8100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-১২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ভিটামিন বি কমপ্লেক্সঃ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vitamin-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2895600" cy="2273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3657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/>
          </a:p>
        </p:txBody>
      </p:sp>
      <p:pic>
        <p:nvPicPr>
          <p:cNvPr id="7" name="Picture 6" descr="Vitamin-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3124200" cy="23298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1600" y="350520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বি-২</a:t>
            </a:r>
            <a:endParaRPr lang="en-US" sz="4400" dirty="0"/>
          </a:p>
        </p:txBody>
      </p:sp>
      <p:pic>
        <p:nvPicPr>
          <p:cNvPr id="10" name="Picture 9" descr="b6-foo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14800"/>
            <a:ext cx="2952750" cy="20874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6273225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বি-৬</a:t>
            </a:r>
            <a:endParaRPr lang="en-US" sz="3200" dirty="0"/>
          </a:p>
        </p:txBody>
      </p:sp>
      <p:pic>
        <p:nvPicPr>
          <p:cNvPr id="12" name="Picture 11" descr="1-farmers-market-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267200"/>
            <a:ext cx="3276600" cy="1945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3000" y="6324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-১২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73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উৎস</a:t>
            </a:r>
            <a:endParaRPr lang="en-US" sz="5400" u="sng" dirty="0">
              <a:solidFill>
                <a:srgbClr val="0070C0"/>
              </a:solidFill>
            </a:endParaRPr>
          </a:p>
        </p:txBody>
      </p:sp>
      <p:pic>
        <p:nvPicPr>
          <p:cNvPr id="3" name="Picture 2" descr="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200400" cy="2362200"/>
          </a:xfrm>
          <a:prstGeom prst="rect">
            <a:avLst/>
          </a:prstGeom>
        </p:spPr>
      </p:pic>
      <p:pic>
        <p:nvPicPr>
          <p:cNvPr id="5" name="Picture 4" descr="whea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252"/>
            <a:ext cx="3200400" cy="2742948"/>
          </a:xfrm>
          <a:prstGeom prst="rect">
            <a:avLst/>
          </a:prstGeom>
        </p:spPr>
      </p:pic>
      <p:pic>
        <p:nvPicPr>
          <p:cNvPr id="6" name="Picture 5" descr="sources-of-vitamin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86200"/>
            <a:ext cx="3429000" cy="2667000"/>
          </a:xfrm>
          <a:prstGeom prst="rect">
            <a:avLst/>
          </a:prstGeom>
        </p:spPr>
      </p:pic>
      <p:pic>
        <p:nvPicPr>
          <p:cNvPr id="10242" name="Picture 2" descr="D:\Documents and Settings\Cosmic\Desktop\Ardhendu\picture\Rice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066800"/>
            <a:ext cx="3429000" cy="2554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17526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115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8411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ভিটামিন কি তা বলতে পারবে?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ভিটামিনের প্রকারভেদ উল্লেখ করতে পারবে।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বিভিন্ন প্রকার ভিটামিনের উ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 বর্ণনা করতে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790" y="4800601"/>
            <a:ext cx="802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বিভিন্ন প্রকার ভিটামিনের কাজ উল্লেখ করতে পারবে।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10200"/>
            <a:ext cx="810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ভিটামিনের অভাবজনিত রোগ সম্পর্কে ব্যাখ্যা করতে পারবে।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কাজ</a:t>
            </a:r>
            <a:endParaRPr lang="en-US" sz="54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imag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124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362200"/>
            <a:ext cx="31242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স্নায়ুতন্ত্রকে সক্রিয়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\Desktop\abdullah Pic\blood_corpuscle_blood_haemoglobin_haematocyte_a3cwr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3429000" cy="20872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0" y="5105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লোহিত কণিকা বৃদ্ধি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Autofit/>
          </a:bodyPr>
          <a:lstStyle/>
          <a:p>
            <a:pPr algn="ctr"/>
            <a:r>
              <a:rPr lang="bn-BD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অভাবজনিত রোগ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Anemia-chronic-disea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566" y="1371600"/>
            <a:ext cx="338243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362200"/>
            <a:ext cx="2438400" cy="685800"/>
          </a:xfrm>
        </p:spPr>
        <p:txBody>
          <a:bodyPr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শুন্যতা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nd-foot-mouth-disease-mouth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3276600" cy="2122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148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মুখে ও ঠোটে ঘা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কাজ সম্পর্কে লেখ।</a:t>
            </a:r>
            <a:r>
              <a:rPr lang="bn-BD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ভিটামিনের অভাবজনিত রোগসমুহের বর্ণনা দাও।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1295400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ভিটামিন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পানিতে দ্রবনীয় ভিটামিনের নাম কি?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ভিটামিন সি এর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আভাবে কি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ভিটামিন বি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কমপ্লেক্স  কী?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08760"/>
          </a:xfrm>
        </p:spPr>
        <p:txBody>
          <a:bodyPr>
            <a:noAutofit/>
          </a:bodyPr>
          <a:lstStyle/>
          <a:p>
            <a:pPr algn="ctr"/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বি কমপ্লেক্সের গুরুত্ব বিশ্লেষণ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620000" cy="33528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057400"/>
            <a:ext cx="7569859" cy="601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295400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r>
              <a:rPr lang="bn-BD" sz="4800" dirty="0" smtClean="0">
                <a:solidFill>
                  <a:srgbClr val="C00000"/>
                </a:solidFill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foods-vitamin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001000" cy="5105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দ্রব্যগুলোতে শরীরের জন্য প্রয়োজনীয় কী উপাদান রয়েছ?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ep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4" y="4267200"/>
            <a:ext cx="386034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4093029"/>
            <a:ext cx="31242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abdullah Pic\Brussels sprou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0637"/>
            <a:ext cx="3048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2286000"/>
            <a:ext cx="60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আম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7526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বাধা 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কপি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334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পেপে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40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7772400" cy="175260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ভিটামিন বা খাদ্যপ্রাণ।</a:t>
            </a:r>
            <a:endParaRPr lang="en-US" sz="88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ভিটামিন কী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oods-vitamin-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3962401" cy="4419600"/>
          </a:xfrm>
          <a:prstGeom prst="rect">
            <a:avLst/>
          </a:prstGeom>
        </p:spPr>
      </p:pic>
      <p:pic>
        <p:nvPicPr>
          <p:cNvPr id="1026" name="Picture 2" descr="C:\Documents and Settings\TTC\Desktop\abdullah Pic\foods-to-improve-eyes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646" y="1981200"/>
            <a:ext cx="3126154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096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বিভিন্ন প্রকারের খাদ্য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বা খাদ্যপ্রাণ 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905001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খাদ্যে আমিষ,শর্করা,স্নেহ পদার্থ,খনিজ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লবনসমূহ   ছাড়া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স্বাভাবিক বৃদ্ধি ওপুষ্টির জন্য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  কতকগুলো প্রয়োজনীয় উপাদানকে ভিটামিন বলে।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জৈব প্রকৃতির যৌগিকব পদার্থ।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038600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abdullah Pic\6885235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1"/>
            <a:ext cx="4110847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প্রকারের ভিটামিন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5791200" cy="609600"/>
          </a:xfrm>
        </p:spPr>
        <p:txBody>
          <a:bodyPr>
            <a:noAutofit/>
          </a:bodyPr>
          <a:lstStyle/>
          <a:p>
            <a:r>
              <a:rPr lang="bn-BD" sz="36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স্নেহজাতীয় পদার্থে দ্রবণীয় ভিটামিন</a:t>
            </a:r>
            <a:endParaRPr lang="en-US" sz="3600" b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atla_cat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1957"/>
            <a:ext cx="3657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Fried_egg,_sunny_side_u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1998194"/>
            <a:ext cx="2971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vegetables-gro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24" y="4864389"/>
            <a:ext cx="4191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90700" y="404404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dirty="0" smtClean="0"/>
              <a:t> 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36720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800" b="1" dirty="0" smtClean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2484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2057" y="632225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1177</TotalTime>
  <Words>420</Words>
  <Application>Microsoft Office PowerPoint</Application>
  <PresentationFormat>On-screen Show (4:3)</PresentationFormat>
  <Paragraphs>123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Opulent</vt:lpstr>
      <vt:lpstr>শুভেচ্ছা</vt:lpstr>
      <vt:lpstr> পরিচিতি</vt:lpstr>
      <vt:lpstr>শিখন ফল</vt:lpstr>
      <vt:lpstr>নিচের ছবিতে কী কী দেখতে পাচ্ছ? </vt:lpstr>
      <vt:lpstr>ছবির দ্রব্যগুলোতে শরীরের জন্য প্রয়োজনীয় কী উপাদান রয়েছ? </vt:lpstr>
      <vt:lpstr>ভিটামিন বা খাদ্যপ্রাণ।</vt:lpstr>
      <vt:lpstr>ভিটামিন কী? </vt:lpstr>
      <vt:lpstr>Slide 8</vt:lpstr>
      <vt:lpstr>বিভিন্ন প্রকারের ভিটামিন:</vt:lpstr>
      <vt:lpstr>Slide 10</vt:lpstr>
      <vt:lpstr>ভিটামিনের প্রকার ভেদ :</vt:lpstr>
      <vt:lpstr>ভিটামিন এ এর উৎস  </vt:lpstr>
      <vt:lpstr>  ভিটামিন এ এর কাজ</vt:lpstr>
      <vt:lpstr>ভিটামিন এ এর অভাবজনিত রোগ</vt:lpstr>
      <vt:lpstr>জোড়ায় কাজ</vt:lpstr>
      <vt:lpstr>ভিটামন ডি এর উৎস</vt:lpstr>
      <vt:lpstr>ভিটামিন ডি এর কাজ</vt:lpstr>
      <vt:lpstr>ভিটামিন ডি এর অভাবজনিত রোগ</vt:lpstr>
      <vt:lpstr>ভিটামন ই এর উৎস</vt:lpstr>
      <vt:lpstr>ভিটামিন ই এর অভাবজনিত রোগ</vt:lpstr>
      <vt:lpstr>ভিটামন সি এর উৎস</vt:lpstr>
      <vt:lpstr>ভিটামিন সি এর কাজ</vt:lpstr>
      <vt:lpstr>ভিটামিন সি এর অভাবজনিত রোগ</vt:lpstr>
      <vt:lpstr>Slide 24</vt:lpstr>
      <vt:lpstr>Slide 25</vt:lpstr>
      <vt:lpstr>Slide 26</vt:lpstr>
      <vt:lpstr>Slide 27</vt:lpstr>
      <vt:lpstr>ভিটামিন বি কমপ্লেক্সঃ</vt:lpstr>
      <vt:lpstr>ভিটামিন বি এর উৎস</vt:lpstr>
      <vt:lpstr>ভিটামিন বি এর কাজ</vt:lpstr>
      <vt:lpstr>ভিটামিন বি এর অভাবজনিত রোগ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বাঙ</dc:title>
  <dc:creator>ns</dc:creator>
  <cp:lastModifiedBy>Windows User</cp:lastModifiedBy>
  <cp:revision>243</cp:revision>
  <dcterms:created xsi:type="dcterms:W3CDTF">2006-08-16T00:00:00Z</dcterms:created>
  <dcterms:modified xsi:type="dcterms:W3CDTF">2019-12-12T03:56:38Z</dcterms:modified>
</cp:coreProperties>
</file>