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1" r:id="rId5"/>
    <p:sldId id="259" r:id="rId6"/>
    <p:sldId id="262" r:id="rId7"/>
    <p:sldId id="263" r:id="rId8"/>
    <p:sldId id="264" r:id="rId9"/>
    <p:sldId id="265" r:id="rId10"/>
    <p:sldId id="266" r:id="rId11"/>
    <p:sldId id="258" r:id="rId12"/>
    <p:sldId id="267" r:id="rId13"/>
    <p:sldId id="268" r:id="rId14"/>
    <p:sldId id="269" r:id="rId15"/>
    <p:sldId id="270"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2"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D18128-FF46-4128-BCE0-ABE1F5EB5D6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5450BAF3-AE5E-4C43-A798-081178DD09CD}">
      <dgm:prSet phldrT="[Text]"/>
      <dgm:spPr>
        <a:solidFill>
          <a:srgbClr val="002060"/>
        </a:solidFill>
      </dgm:spPr>
      <dgm:t>
        <a:bodyPr/>
        <a:lstStyle/>
        <a:p>
          <a:r>
            <a:rPr lang="bn-IN" dirty="0" smtClean="0"/>
            <a:t>নামাযের নিষিদ্ধ অবস্থা   </a:t>
          </a:r>
          <a:endParaRPr lang="en-US" dirty="0"/>
        </a:p>
      </dgm:t>
    </dgm:pt>
    <dgm:pt modelId="{5D8BF36A-6429-4840-BAE7-4816F7D809FF}" type="parTrans" cxnId="{E7401354-A8B8-4617-91EE-661818428CDB}">
      <dgm:prSet/>
      <dgm:spPr/>
      <dgm:t>
        <a:bodyPr/>
        <a:lstStyle/>
        <a:p>
          <a:endParaRPr lang="en-US"/>
        </a:p>
      </dgm:t>
    </dgm:pt>
    <dgm:pt modelId="{278F366F-7034-4E76-B26E-7812D25F3A00}" type="sibTrans" cxnId="{E7401354-A8B8-4617-91EE-661818428CDB}">
      <dgm:prSet/>
      <dgm:spPr/>
      <dgm:t>
        <a:bodyPr/>
        <a:lstStyle/>
        <a:p>
          <a:endParaRPr lang="en-US"/>
        </a:p>
      </dgm:t>
    </dgm:pt>
    <dgm:pt modelId="{A3CC1EB7-49C2-48B7-890F-ABC1697A6CCC}">
      <dgm:prSet phldrT="[Text]"/>
      <dgm:spPr>
        <a:blipFill rotWithShape="0">
          <a:blip xmlns:r="http://schemas.openxmlformats.org/officeDocument/2006/relationships" r:embed="rId1"/>
          <a:stretch>
            <a:fillRect/>
          </a:stretch>
        </a:blipFill>
      </dgm:spPr>
      <dgm:t>
        <a:bodyPr/>
        <a:lstStyle/>
        <a:p>
          <a:endParaRPr lang="en-US" dirty="0"/>
        </a:p>
      </dgm:t>
    </dgm:pt>
    <dgm:pt modelId="{178B09A9-F3B4-4963-8421-640FB69DC120}" type="parTrans" cxnId="{4BCE9BE7-56A4-4410-AA77-33E8D2E91035}">
      <dgm:prSet/>
      <dgm:spPr/>
      <dgm:t>
        <a:bodyPr/>
        <a:lstStyle/>
        <a:p>
          <a:endParaRPr lang="en-US"/>
        </a:p>
      </dgm:t>
    </dgm:pt>
    <dgm:pt modelId="{B8FB5EC0-9507-4A27-BE0C-D7B58B260D78}" type="sibTrans" cxnId="{4BCE9BE7-56A4-4410-AA77-33E8D2E91035}">
      <dgm:prSet/>
      <dgm:spPr/>
      <dgm:t>
        <a:bodyPr/>
        <a:lstStyle/>
        <a:p>
          <a:endParaRPr lang="en-US"/>
        </a:p>
      </dgm:t>
    </dgm:pt>
    <dgm:pt modelId="{6A58B28B-83C7-46FD-BFF4-BCD95F450EE5}">
      <dgm:prSet phldrT="[Text]"/>
      <dgm:spPr>
        <a:blipFill rotWithShape="0">
          <a:blip xmlns:r="http://schemas.openxmlformats.org/officeDocument/2006/relationships" r:embed="rId2"/>
          <a:stretch>
            <a:fillRect/>
          </a:stretch>
        </a:blipFill>
      </dgm:spPr>
      <dgm:t>
        <a:bodyPr/>
        <a:lstStyle/>
        <a:p>
          <a:endParaRPr lang="en-US" dirty="0"/>
        </a:p>
      </dgm:t>
    </dgm:pt>
    <dgm:pt modelId="{58CC83BE-83E5-48A6-8B9D-E7F56075199E}" type="parTrans" cxnId="{C00A047C-B2F9-4177-9878-E8823309E653}">
      <dgm:prSet/>
      <dgm:spPr/>
      <dgm:t>
        <a:bodyPr/>
        <a:lstStyle/>
        <a:p>
          <a:endParaRPr lang="en-US"/>
        </a:p>
      </dgm:t>
    </dgm:pt>
    <dgm:pt modelId="{7C043723-0B0E-4A14-9715-296D299C099E}" type="sibTrans" cxnId="{C00A047C-B2F9-4177-9878-E8823309E653}">
      <dgm:prSet/>
      <dgm:spPr/>
      <dgm:t>
        <a:bodyPr/>
        <a:lstStyle/>
        <a:p>
          <a:endParaRPr lang="en-US"/>
        </a:p>
      </dgm:t>
    </dgm:pt>
    <dgm:pt modelId="{C1196FF1-9DB7-4C67-A8E6-FB6AA251B146}" type="pres">
      <dgm:prSet presAssocID="{CBD18128-FF46-4128-BCE0-ABE1F5EB5D65}" presName="cycle" presStyleCnt="0">
        <dgm:presLayoutVars>
          <dgm:chMax val="1"/>
          <dgm:dir/>
          <dgm:animLvl val="ctr"/>
          <dgm:resizeHandles val="exact"/>
        </dgm:presLayoutVars>
      </dgm:prSet>
      <dgm:spPr/>
      <dgm:t>
        <a:bodyPr/>
        <a:lstStyle/>
        <a:p>
          <a:endParaRPr lang="en-US"/>
        </a:p>
      </dgm:t>
    </dgm:pt>
    <dgm:pt modelId="{C9BF61A6-2C76-4253-BB60-A05F5E35BA60}" type="pres">
      <dgm:prSet presAssocID="{5450BAF3-AE5E-4C43-A798-081178DD09CD}" presName="centerShape" presStyleLbl="node0" presStyleIdx="0" presStyleCnt="1" custScaleX="123513" custScaleY="66893" custLinFactNeighborX="0" custLinFactNeighborY="-7426"/>
      <dgm:spPr/>
      <dgm:t>
        <a:bodyPr/>
        <a:lstStyle/>
        <a:p>
          <a:endParaRPr lang="en-US"/>
        </a:p>
      </dgm:t>
    </dgm:pt>
    <dgm:pt modelId="{B274196D-66B6-4C17-8D28-6E9CBECB75B4}" type="pres">
      <dgm:prSet presAssocID="{178B09A9-F3B4-4963-8421-640FB69DC120}" presName="Name9" presStyleLbl="parChTrans1D2" presStyleIdx="0" presStyleCnt="2"/>
      <dgm:spPr/>
      <dgm:t>
        <a:bodyPr/>
        <a:lstStyle/>
        <a:p>
          <a:endParaRPr lang="en-US"/>
        </a:p>
      </dgm:t>
    </dgm:pt>
    <dgm:pt modelId="{AB8A6916-6152-4B93-9E23-5B8265ADAEFC}" type="pres">
      <dgm:prSet presAssocID="{178B09A9-F3B4-4963-8421-640FB69DC120}" presName="connTx" presStyleLbl="parChTrans1D2" presStyleIdx="0" presStyleCnt="2"/>
      <dgm:spPr/>
      <dgm:t>
        <a:bodyPr/>
        <a:lstStyle/>
        <a:p>
          <a:endParaRPr lang="en-US"/>
        </a:p>
      </dgm:t>
    </dgm:pt>
    <dgm:pt modelId="{B9111488-B8D6-4835-B95A-5C48D9C8D25D}" type="pres">
      <dgm:prSet presAssocID="{A3CC1EB7-49C2-48B7-890F-ABC1697A6CCC}" presName="node" presStyleLbl="node1" presStyleIdx="0" presStyleCnt="2" custScaleX="138903" custScaleY="148462" custRadScaleRad="119732" custRadScaleInc="-80261">
        <dgm:presLayoutVars>
          <dgm:bulletEnabled val="1"/>
        </dgm:presLayoutVars>
      </dgm:prSet>
      <dgm:spPr/>
      <dgm:t>
        <a:bodyPr/>
        <a:lstStyle/>
        <a:p>
          <a:endParaRPr lang="en-US"/>
        </a:p>
      </dgm:t>
    </dgm:pt>
    <dgm:pt modelId="{F7C090CA-ACA4-4B26-BE9E-E8E7B28F0C24}" type="pres">
      <dgm:prSet presAssocID="{58CC83BE-83E5-48A6-8B9D-E7F56075199E}" presName="Name9" presStyleLbl="parChTrans1D2" presStyleIdx="1" presStyleCnt="2"/>
      <dgm:spPr/>
      <dgm:t>
        <a:bodyPr/>
        <a:lstStyle/>
        <a:p>
          <a:endParaRPr lang="en-US"/>
        </a:p>
      </dgm:t>
    </dgm:pt>
    <dgm:pt modelId="{D6332803-D44F-4123-8731-2891E281DD87}" type="pres">
      <dgm:prSet presAssocID="{58CC83BE-83E5-48A6-8B9D-E7F56075199E}" presName="connTx" presStyleLbl="parChTrans1D2" presStyleIdx="1" presStyleCnt="2"/>
      <dgm:spPr/>
      <dgm:t>
        <a:bodyPr/>
        <a:lstStyle/>
        <a:p>
          <a:endParaRPr lang="en-US"/>
        </a:p>
      </dgm:t>
    </dgm:pt>
    <dgm:pt modelId="{21630D4D-851E-4C79-8FDA-388B5B1ECAC0}" type="pres">
      <dgm:prSet presAssocID="{6A58B28B-83C7-46FD-BFF4-BCD95F450EE5}" presName="node" presStyleLbl="node1" presStyleIdx="1" presStyleCnt="2" custScaleX="143592" custScaleY="140729" custRadScaleRad="119926" custRadScaleInc="-122943">
        <dgm:presLayoutVars>
          <dgm:bulletEnabled val="1"/>
        </dgm:presLayoutVars>
      </dgm:prSet>
      <dgm:spPr/>
      <dgm:t>
        <a:bodyPr/>
        <a:lstStyle/>
        <a:p>
          <a:endParaRPr lang="en-US"/>
        </a:p>
      </dgm:t>
    </dgm:pt>
  </dgm:ptLst>
  <dgm:cxnLst>
    <dgm:cxn modelId="{0D795604-215F-4A48-AA72-D760C532AE76}" type="presOf" srcId="{5450BAF3-AE5E-4C43-A798-081178DD09CD}" destId="{C9BF61A6-2C76-4253-BB60-A05F5E35BA60}" srcOrd="0" destOrd="0" presId="urn:microsoft.com/office/officeart/2005/8/layout/radial1"/>
    <dgm:cxn modelId="{550E1027-00C4-4391-8D6E-6EF95266DCB9}" type="presOf" srcId="{58CC83BE-83E5-48A6-8B9D-E7F56075199E}" destId="{F7C090CA-ACA4-4B26-BE9E-E8E7B28F0C24}" srcOrd="0" destOrd="0" presId="urn:microsoft.com/office/officeart/2005/8/layout/radial1"/>
    <dgm:cxn modelId="{0B88CC65-CD2C-4B0A-B09A-3E2C2FB1AB5A}" type="presOf" srcId="{A3CC1EB7-49C2-48B7-890F-ABC1697A6CCC}" destId="{B9111488-B8D6-4835-B95A-5C48D9C8D25D}" srcOrd="0" destOrd="0" presId="urn:microsoft.com/office/officeart/2005/8/layout/radial1"/>
    <dgm:cxn modelId="{C00A047C-B2F9-4177-9878-E8823309E653}" srcId="{5450BAF3-AE5E-4C43-A798-081178DD09CD}" destId="{6A58B28B-83C7-46FD-BFF4-BCD95F450EE5}" srcOrd="1" destOrd="0" parTransId="{58CC83BE-83E5-48A6-8B9D-E7F56075199E}" sibTransId="{7C043723-0B0E-4A14-9715-296D299C099E}"/>
    <dgm:cxn modelId="{2F9A280D-21F8-411D-BE6C-048EC5F398DA}" type="presOf" srcId="{178B09A9-F3B4-4963-8421-640FB69DC120}" destId="{B274196D-66B6-4C17-8D28-6E9CBECB75B4}" srcOrd="0" destOrd="0" presId="urn:microsoft.com/office/officeart/2005/8/layout/radial1"/>
    <dgm:cxn modelId="{E7401354-A8B8-4617-91EE-661818428CDB}" srcId="{CBD18128-FF46-4128-BCE0-ABE1F5EB5D65}" destId="{5450BAF3-AE5E-4C43-A798-081178DD09CD}" srcOrd="0" destOrd="0" parTransId="{5D8BF36A-6429-4840-BAE7-4816F7D809FF}" sibTransId="{278F366F-7034-4E76-B26E-7812D25F3A00}"/>
    <dgm:cxn modelId="{B8D668A4-56C5-40A0-B38F-82B22B425DA3}" type="presOf" srcId="{6A58B28B-83C7-46FD-BFF4-BCD95F450EE5}" destId="{21630D4D-851E-4C79-8FDA-388B5B1ECAC0}" srcOrd="0" destOrd="0" presId="urn:microsoft.com/office/officeart/2005/8/layout/radial1"/>
    <dgm:cxn modelId="{9B6FF3D9-6B67-49C5-8A7B-C70F5382485D}" type="presOf" srcId="{58CC83BE-83E5-48A6-8B9D-E7F56075199E}" destId="{D6332803-D44F-4123-8731-2891E281DD87}" srcOrd="1" destOrd="0" presId="urn:microsoft.com/office/officeart/2005/8/layout/radial1"/>
    <dgm:cxn modelId="{260E7F9E-E569-4CF1-8675-2EF7799D4157}" type="presOf" srcId="{CBD18128-FF46-4128-BCE0-ABE1F5EB5D65}" destId="{C1196FF1-9DB7-4C67-A8E6-FB6AA251B146}" srcOrd="0" destOrd="0" presId="urn:microsoft.com/office/officeart/2005/8/layout/radial1"/>
    <dgm:cxn modelId="{AF2C17EA-608C-4BA0-B72E-4CDAEDACC0DD}" type="presOf" srcId="{178B09A9-F3B4-4963-8421-640FB69DC120}" destId="{AB8A6916-6152-4B93-9E23-5B8265ADAEFC}" srcOrd="1" destOrd="0" presId="urn:microsoft.com/office/officeart/2005/8/layout/radial1"/>
    <dgm:cxn modelId="{4BCE9BE7-56A4-4410-AA77-33E8D2E91035}" srcId="{5450BAF3-AE5E-4C43-A798-081178DD09CD}" destId="{A3CC1EB7-49C2-48B7-890F-ABC1697A6CCC}" srcOrd="0" destOrd="0" parTransId="{178B09A9-F3B4-4963-8421-640FB69DC120}" sibTransId="{B8FB5EC0-9507-4A27-BE0C-D7B58B260D78}"/>
    <dgm:cxn modelId="{E819A635-E03E-4948-B596-53F71463DDB2}" type="presParOf" srcId="{C1196FF1-9DB7-4C67-A8E6-FB6AA251B146}" destId="{C9BF61A6-2C76-4253-BB60-A05F5E35BA60}" srcOrd="0" destOrd="0" presId="urn:microsoft.com/office/officeart/2005/8/layout/radial1"/>
    <dgm:cxn modelId="{D2BBB3D5-FBC6-47D2-B897-96A1F690A2CF}" type="presParOf" srcId="{C1196FF1-9DB7-4C67-A8E6-FB6AA251B146}" destId="{B274196D-66B6-4C17-8D28-6E9CBECB75B4}" srcOrd="1" destOrd="0" presId="urn:microsoft.com/office/officeart/2005/8/layout/radial1"/>
    <dgm:cxn modelId="{575941A7-97F4-4598-9755-A1C92945DD12}" type="presParOf" srcId="{B274196D-66B6-4C17-8D28-6E9CBECB75B4}" destId="{AB8A6916-6152-4B93-9E23-5B8265ADAEFC}" srcOrd="0" destOrd="0" presId="urn:microsoft.com/office/officeart/2005/8/layout/radial1"/>
    <dgm:cxn modelId="{BCF192CE-7F78-455B-811D-AAA32F05F6BB}" type="presParOf" srcId="{C1196FF1-9DB7-4C67-A8E6-FB6AA251B146}" destId="{B9111488-B8D6-4835-B95A-5C48D9C8D25D}" srcOrd="2" destOrd="0" presId="urn:microsoft.com/office/officeart/2005/8/layout/radial1"/>
    <dgm:cxn modelId="{0EB0BB3C-AA2C-4F56-BBE3-E2436027BF6F}" type="presParOf" srcId="{C1196FF1-9DB7-4C67-A8E6-FB6AA251B146}" destId="{F7C090CA-ACA4-4B26-BE9E-E8E7B28F0C24}" srcOrd="3" destOrd="0" presId="urn:microsoft.com/office/officeart/2005/8/layout/radial1"/>
    <dgm:cxn modelId="{A90DF8E3-50BC-4168-9D11-B1F469D30EB3}" type="presParOf" srcId="{F7C090CA-ACA4-4B26-BE9E-E8E7B28F0C24}" destId="{D6332803-D44F-4123-8731-2891E281DD87}" srcOrd="0" destOrd="0" presId="urn:microsoft.com/office/officeart/2005/8/layout/radial1"/>
    <dgm:cxn modelId="{42D089B5-1CAE-44A7-ADA1-8CADB0B681D8}" type="presParOf" srcId="{C1196FF1-9DB7-4C67-A8E6-FB6AA251B146}" destId="{21630D4D-851E-4C79-8FDA-388B5B1ECAC0}" srcOrd="4" destOrd="0" presId="urn:microsoft.com/office/officeart/2005/8/layout/radial1"/>
  </dgm:cxnLst>
  <dgm:bg/>
  <dgm:whole/>
</dgm:dataModel>
</file>

<file path=ppt/diagrams/data2.xml><?xml version="1.0" encoding="utf-8"?>
<dgm:dataModel xmlns:dgm="http://schemas.openxmlformats.org/drawingml/2006/diagram" xmlns:a="http://schemas.openxmlformats.org/drawingml/2006/main">
  <dgm:ptLst>
    <dgm:pt modelId="{85CA27DD-6FD5-4887-8485-77AD827856E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16452ED2-7D31-4DC6-B8F8-C57EFE46FBC8}">
      <dgm:prSet phldrT="[Text]"/>
      <dgm:spPr>
        <a:solidFill>
          <a:srgbClr val="002060"/>
        </a:solidFill>
      </dgm:spPr>
      <dgm:t>
        <a:bodyPr/>
        <a:lstStyle/>
        <a:p>
          <a:r>
            <a:rPr lang="bn-IN" dirty="0" smtClean="0"/>
            <a:t>তায়াম্মুম করার হালত/অবস্থা </a:t>
          </a:r>
          <a:endParaRPr lang="en-US" dirty="0"/>
        </a:p>
      </dgm:t>
    </dgm:pt>
    <dgm:pt modelId="{58651B1C-04FE-4773-9F11-B815323113BF}" type="parTrans" cxnId="{FC224C22-8978-4F9A-A8AB-563C1B3929E3}">
      <dgm:prSet/>
      <dgm:spPr/>
      <dgm:t>
        <a:bodyPr/>
        <a:lstStyle/>
        <a:p>
          <a:endParaRPr lang="en-US"/>
        </a:p>
      </dgm:t>
    </dgm:pt>
    <dgm:pt modelId="{92603C6D-F873-4C2F-8CB0-638D0B847928}" type="sibTrans" cxnId="{FC224C22-8978-4F9A-A8AB-563C1B3929E3}">
      <dgm:prSet/>
      <dgm:spPr/>
      <dgm:t>
        <a:bodyPr/>
        <a:lstStyle/>
        <a:p>
          <a:endParaRPr lang="en-US"/>
        </a:p>
      </dgm:t>
    </dgm:pt>
    <dgm:pt modelId="{4F720E5E-EEF5-45DA-BF91-4FE4A7CC8BDE}">
      <dgm:prSet phldrT="[Text]"/>
      <dgm:spPr>
        <a:blipFill rotWithShape="0">
          <a:blip xmlns:r="http://schemas.openxmlformats.org/officeDocument/2006/relationships" r:embed="rId1"/>
          <a:stretch>
            <a:fillRect/>
          </a:stretch>
        </a:blipFill>
      </dgm:spPr>
      <dgm:t>
        <a:bodyPr/>
        <a:lstStyle/>
        <a:p>
          <a:endParaRPr lang="en-US" dirty="0"/>
        </a:p>
      </dgm:t>
    </dgm:pt>
    <dgm:pt modelId="{9C59805A-FD27-48EC-A2EB-63F1ABE7ACDB}" type="parTrans" cxnId="{C57CCD3A-02C1-48C0-AF3F-0CC4951E43F9}">
      <dgm:prSet/>
      <dgm:spPr/>
      <dgm:t>
        <a:bodyPr/>
        <a:lstStyle/>
        <a:p>
          <a:endParaRPr lang="en-US"/>
        </a:p>
      </dgm:t>
    </dgm:pt>
    <dgm:pt modelId="{76F998ED-3255-4CD2-A856-F3B9CF99C4E3}" type="sibTrans" cxnId="{C57CCD3A-02C1-48C0-AF3F-0CC4951E43F9}">
      <dgm:prSet/>
      <dgm:spPr/>
      <dgm:t>
        <a:bodyPr/>
        <a:lstStyle/>
        <a:p>
          <a:endParaRPr lang="en-US"/>
        </a:p>
      </dgm:t>
    </dgm:pt>
    <dgm:pt modelId="{A6215AF8-103C-4B6C-932F-D61D1AFEB05F}">
      <dgm:prSet phldrT="[Text]"/>
      <dgm:spPr>
        <a:blipFill rotWithShape="0">
          <a:blip xmlns:r="http://schemas.openxmlformats.org/officeDocument/2006/relationships" r:embed="rId2"/>
          <a:stretch>
            <a:fillRect/>
          </a:stretch>
        </a:blipFill>
      </dgm:spPr>
      <dgm:t>
        <a:bodyPr/>
        <a:lstStyle/>
        <a:p>
          <a:endParaRPr lang="en-US" dirty="0"/>
        </a:p>
      </dgm:t>
    </dgm:pt>
    <dgm:pt modelId="{F0D6FF85-5417-4136-8D70-2AA9B5040ACA}" type="parTrans" cxnId="{0F6C5646-3AA3-4DAF-94AE-C6908C0B6B30}">
      <dgm:prSet/>
      <dgm:spPr/>
      <dgm:t>
        <a:bodyPr/>
        <a:lstStyle/>
        <a:p>
          <a:endParaRPr lang="en-US"/>
        </a:p>
      </dgm:t>
    </dgm:pt>
    <dgm:pt modelId="{F4BC93CD-CC33-4A21-A56B-63D7CCF4C2A2}" type="sibTrans" cxnId="{0F6C5646-3AA3-4DAF-94AE-C6908C0B6B30}">
      <dgm:prSet/>
      <dgm:spPr/>
      <dgm:t>
        <a:bodyPr/>
        <a:lstStyle/>
        <a:p>
          <a:endParaRPr lang="en-US"/>
        </a:p>
      </dgm:t>
    </dgm:pt>
    <dgm:pt modelId="{17717E02-7495-4B96-A5D7-C6C5A727EC36}">
      <dgm:prSet phldrT="[Text]"/>
      <dgm:spPr>
        <a:blipFill rotWithShape="0">
          <a:blip xmlns:r="http://schemas.openxmlformats.org/officeDocument/2006/relationships" r:embed="rId3"/>
          <a:stretch>
            <a:fillRect/>
          </a:stretch>
        </a:blipFill>
      </dgm:spPr>
      <dgm:t>
        <a:bodyPr/>
        <a:lstStyle/>
        <a:p>
          <a:endParaRPr lang="en-US" dirty="0"/>
        </a:p>
      </dgm:t>
    </dgm:pt>
    <dgm:pt modelId="{53E0A722-C91A-4FE5-A691-F97ECB6B79DA}" type="parTrans" cxnId="{78EA9676-56A3-4484-AE6A-EEB04C4ED314}">
      <dgm:prSet/>
      <dgm:spPr/>
      <dgm:t>
        <a:bodyPr/>
        <a:lstStyle/>
        <a:p>
          <a:endParaRPr lang="en-US"/>
        </a:p>
      </dgm:t>
    </dgm:pt>
    <dgm:pt modelId="{9EE9140D-8F56-462E-B904-DC346711B32B}" type="sibTrans" cxnId="{78EA9676-56A3-4484-AE6A-EEB04C4ED314}">
      <dgm:prSet/>
      <dgm:spPr/>
      <dgm:t>
        <a:bodyPr/>
        <a:lstStyle/>
        <a:p>
          <a:endParaRPr lang="en-US"/>
        </a:p>
      </dgm:t>
    </dgm:pt>
    <dgm:pt modelId="{AF46DF51-3707-401A-8C23-3AEA626060F1}">
      <dgm:prSet phldrT="[Text]"/>
      <dgm:spPr>
        <a:blipFill rotWithShape="0">
          <a:blip xmlns:r="http://schemas.openxmlformats.org/officeDocument/2006/relationships" r:embed="rId4"/>
          <a:stretch>
            <a:fillRect/>
          </a:stretch>
        </a:blipFill>
      </dgm:spPr>
      <dgm:t>
        <a:bodyPr/>
        <a:lstStyle/>
        <a:p>
          <a:endParaRPr lang="en-US" dirty="0"/>
        </a:p>
      </dgm:t>
    </dgm:pt>
    <dgm:pt modelId="{2902BA12-3E7E-49F9-B0FC-725394165A35}" type="parTrans" cxnId="{902E89CE-6376-4F98-9F00-21BBAD2E7D98}">
      <dgm:prSet/>
      <dgm:spPr/>
      <dgm:t>
        <a:bodyPr/>
        <a:lstStyle/>
        <a:p>
          <a:endParaRPr lang="en-US"/>
        </a:p>
      </dgm:t>
    </dgm:pt>
    <dgm:pt modelId="{72B63DAE-1A95-4D64-A9EB-6762EE8168F3}" type="sibTrans" cxnId="{902E89CE-6376-4F98-9F00-21BBAD2E7D98}">
      <dgm:prSet/>
      <dgm:spPr/>
      <dgm:t>
        <a:bodyPr/>
        <a:lstStyle/>
        <a:p>
          <a:endParaRPr lang="en-US"/>
        </a:p>
      </dgm:t>
    </dgm:pt>
    <dgm:pt modelId="{085BBDF3-2AE8-4D70-9183-80EA3CC1983C}">
      <dgm:prSet/>
      <dgm:spPr/>
      <dgm:t>
        <a:bodyPr/>
        <a:lstStyle/>
        <a:p>
          <a:endParaRPr lang="en-US"/>
        </a:p>
      </dgm:t>
    </dgm:pt>
    <dgm:pt modelId="{EE579B51-ACD0-4860-9901-CFB62EFD4C75}" type="parTrans" cxnId="{A4EEBA81-DF80-444A-A1BD-ECA084337AF3}">
      <dgm:prSet/>
      <dgm:spPr/>
      <dgm:t>
        <a:bodyPr/>
        <a:lstStyle/>
        <a:p>
          <a:endParaRPr lang="en-US"/>
        </a:p>
      </dgm:t>
    </dgm:pt>
    <dgm:pt modelId="{F8503868-6F3C-4CC4-919B-44213614D2E1}" type="sibTrans" cxnId="{A4EEBA81-DF80-444A-A1BD-ECA084337AF3}">
      <dgm:prSet/>
      <dgm:spPr/>
      <dgm:t>
        <a:bodyPr/>
        <a:lstStyle/>
        <a:p>
          <a:endParaRPr lang="en-US"/>
        </a:p>
      </dgm:t>
    </dgm:pt>
    <dgm:pt modelId="{8EBC431A-09C7-4435-B916-84D8B439A460}" type="pres">
      <dgm:prSet presAssocID="{85CA27DD-6FD5-4887-8485-77AD827856EC}" presName="cycle" presStyleCnt="0">
        <dgm:presLayoutVars>
          <dgm:chMax val="1"/>
          <dgm:dir/>
          <dgm:animLvl val="ctr"/>
          <dgm:resizeHandles val="exact"/>
        </dgm:presLayoutVars>
      </dgm:prSet>
      <dgm:spPr/>
      <dgm:t>
        <a:bodyPr/>
        <a:lstStyle/>
        <a:p>
          <a:endParaRPr lang="en-US"/>
        </a:p>
      </dgm:t>
    </dgm:pt>
    <dgm:pt modelId="{7B79B7A7-C134-4E9F-9420-059F8E89F4F6}" type="pres">
      <dgm:prSet presAssocID="{16452ED2-7D31-4DC6-B8F8-C57EFE46FBC8}" presName="centerShape" presStyleLbl="node0" presStyleIdx="0" presStyleCnt="1" custScaleX="200313"/>
      <dgm:spPr/>
      <dgm:t>
        <a:bodyPr/>
        <a:lstStyle/>
        <a:p>
          <a:endParaRPr lang="en-US"/>
        </a:p>
      </dgm:t>
    </dgm:pt>
    <dgm:pt modelId="{C2F621F7-6D2A-463B-A24C-AF6BA11FE748}" type="pres">
      <dgm:prSet presAssocID="{9C59805A-FD27-48EC-A2EB-63F1ABE7ACDB}" presName="Name9" presStyleLbl="parChTrans1D2" presStyleIdx="0" presStyleCnt="4"/>
      <dgm:spPr/>
      <dgm:t>
        <a:bodyPr/>
        <a:lstStyle/>
        <a:p>
          <a:endParaRPr lang="en-US"/>
        </a:p>
      </dgm:t>
    </dgm:pt>
    <dgm:pt modelId="{310A902D-2F5A-4932-A546-003FA4F790D7}" type="pres">
      <dgm:prSet presAssocID="{9C59805A-FD27-48EC-A2EB-63F1ABE7ACDB}" presName="connTx" presStyleLbl="parChTrans1D2" presStyleIdx="0" presStyleCnt="4"/>
      <dgm:spPr/>
      <dgm:t>
        <a:bodyPr/>
        <a:lstStyle/>
        <a:p>
          <a:endParaRPr lang="en-US"/>
        </a:p>
      </dgm:t>
    </dgm:pt>
    <dgm:pt modelId="{89942E5A-D963-4C70-9E68-54EEC413BF8C}" type="pres">
      <dgm:prSet presAssocID="{4F720E5E-EEF5-45DA-BF91-4FE4A7CC8BDE}" presName="node" presStyleLbl="node1" presStyleIdx="0" presStyleCnt="4" custScaleX="104163" custScaleY="99944">
        <dgm:presLayoutVars>
          <dgm:bulletEnabled val="1"/>
        </dgm:presLayoutVars>
      </dgm:prSet>
      <dgm:spPr/>
      <dgm:t>
        <a:bodyPr/>
        <a:lstStyle/>
        <a:p>
          <a:endParaRPr lang="en-US"/>
        </a:p>
      </dgm:t>
    </dgm:pt>
    <dgm:pt modelId="{BA2B805F-5A5F-43D5-8BA4-AB92E63402EC}" type="pres">
      <dgm:prSet presAssocID="{F0D6FF85-5417-4136-8D70-2AA9B5040ACA}" presName="Name9" presStyleLbl="parChTrans1D2" presStyleIdx="1" presStyleCnt="4"/>
      <dgm:spPr/>
      <dgm:t>
        <a:bodyPr/>
        <a:lstStyle/>
        <a:p>
          <a:endParaRPr lang="en-US"/>
        </a:p>
      </dgm:t>
    </dgm:pt>
    <dgm:pt modelId="{3A3B942C-41F2-47FF-AFCE-9FBF87A13628}" type="pres">
      <dgm:prSet presAssocID="{F0D6FF85-5417-4136-8D70-2AA9B5040ACA}" presName="connTx" presStyleLbl="parChTrans1D2" presStyleIdx="1" presStyleCnt="4"/>
      <dgm:spPr/>
      <dgm:t>
        <a:bodyPr/>
        <a:lstStyle/>
        <a:p>
          <a:endParaRPr lang="en-US"/>
        </a:p>
      </dgm:t>
    </dgm:pt>
    <dgm:pt modelId="{C1C1BE95-A818-4D17-8EB0-7F7202BB8FAB}" type="pres">
      <dgm:prSet presAssocID="{A6215AF8-103C-4B6C-932F-D61D1AFEB05F}" presName="node" presStyleLbl="node1" presStyleIdx="1" presStyleCnt="4" custRadScaleRad="136984" custRadScaleInc="-1487">
        <dgm:presLayoutVars>
          <dgm:bulletEnabled val="1"/>
        </dgm:presLayoutVars>
      </dgm:prSet>
      <dgm:spPr/>
      <dgm:t>
        <a:bodyPr/>
        <a:lstStyle/>
        <a:p>
          <a:endParaRPr lang="en-US"/>
        </a:p>
      </dgm:t>
    </dgm:pt>
    <dgm:pt modelId="{91725C65-91BC-426C-BCBB-7D26C00CAE15}" type="pres">
      <dgm:prSet presAssocID="{53E0A722-C91A-4FE5-A691-F97ECB6B79DA}" presName="Name9" presStyleLbl="parChTrans1D2" presStyleIdx="2" presStyleCnt="4"/>
      <dgm:spPr/>
      <dgm:t>
        <a:bodyPr/>
        <a:lstStyle/>
        <a:p>
          <a:endParaRPr lang="en-US"/>
        </a:p>
      </dgm:t>
    </dgm:pt>
    <dgm:pt modelId="{A03A5282-FAD6-4DA2-910E-5A229C717E45}" type="pres">
      <dgm:prSet presAssocID="{53E0A722-C91A-4FE5-A691-F97ECB6B79DA}" presName="connTx" presStyleLbl="parChTrans1D2" presStyleIdx="2" presStyleCnt="4"/>
      <dgm:spPr/>
      <dgm:t>
        <a:bodyPr/>
        <a:lstStyle/>
        <a:p>
          <a:endParaRPr lang="en-US"/>
        </a:p>
      </dgm:t>
    </dgm:pt>
    <dgm:pt modelId="{E10A5DC6-6B68-4638-A8EF-77257BC0C8BB}" type="pres">
      <dgm:prSet presAssocID="{17717E02-7495-4B96-A5D7-C6C5A727EC36}" presName="node" presStyleLbl="node1" presStyleIdx="2" presStyleCnt="4">
        <dgm:presLayoutVars>
          <dgm:bulletEnabled val="1"/>
        </dgm:presLayoutVars>
      </dgm:prSet>
      <dgm:spPr/>
      <dgm:t>
        <a:bodyPr/>
        <a:lstStyle/>
        <a:p>
          <a:endParaRPr lang="en-US"/>
        </a:p>
      </dgm:t>
    </dgm:pt>
    <dgm:pt modelId="{21AE6973-AF59-4104-B661-135735DF0D2D}" type="pres">
      <dgm:prSet presAssocID="{2902BA12-3E7E-49F9-B0FC-725394165A35}" presName="Name9" presStyleLbl="parChTrans1D2" presStyleIdx="3" presStyleCnt="4"/>
      <dgm:spPr/>
      <dgm:t>
        <a:bodyPr/>
        <a:lstStyle/>
        <a:p>
          <a:endParaRPr lang="en-US"/>
        </a:p>
      </dgm:t>
    </dgm:pt>
    <dgm:pt modelId="{9236808E-C49D-4874-8D3A-0E53CCA09EB2}" type="pres">
      <dgm:prSet presAssocID="{2902BA12-3E7E-49F9-B0FC-725394165A35}" presName="connTx" presStyleLbl="parChTrans1D2" presStyleIdx="3" presStyleCnt="4"/>
      <dgm:spPr/>
      <dgm:t>
        <a:bodyPr/>
        <a:lstStyle/>
        <a:p>
          <a:endParaRPr lang="en-US"/>
        </a:p>
      </dgm:t>
    </dgm:pt>
    <dgm:pt modelId="{0560A106-13DF-4154-B9E1-CF63636DF87F}" type="pres">
      <dgm:prSet presAssocID="{AF46DF51-3707-401A-8C23-3AEA626060F1}" presName="node" presStyleLbl="node1" presStyleIdx="3" presStyleCnt="4" custRadScaleRad="140182" custRadScaleInc="-1344">
        <dgm:presLayoutVars>
          <dgm:bulletEnabled val="1"/>
        </dgm:presLayoutVars>
      </dgm:prSet>
      <dgm:spPr/>
      <dgm:t>
        <a:bodyPr/>
        <a:lstStyle/>
        <a:p>
          <a:endParaRPr lang="en-US"/>
        </a:p>
      </dgm:t>
    </dgm:pt>
  </dgm:ptLst>
  <dgm:cxnLst>
    <dgm:cxn modelId="{41AEDE2D-B0AD-4506-8AC0-81C72231C914}" type="presOf" srcId="{2902BA12-3E7E-49F9-B0FC-725394165A35}" destId="{21AE6973-AF59-4104-B661-135735DF0D2D}" srcOrd="0" destOrd="0" presId="urn:microsoft.com/office/officeart/2005/8/layout/radial1"/>
    <dgm:cxn modelId="{A4EEBA81-DF80-444A-A1BD-ECA084337AF3}" srcId="{85CA27DD-6FD5-4887-8485-77AD827856EC}" destId="{085BBDF3-2AE8-4D70-9183-80EA3CC1983C}" srcOrd="1" destOrd="0" parTransId="{EE579B51-ACD0-4860-9901-CFB62EFD4C75}" sibTransId="{F8503868-6F3C-4CC4-919B-44213614D2E1}"/>
    <dgm:cxn modelId="{78EA9676-56A3-4484-AE6A-EEB04C4ED314}" srcId="{16452ED2-7D31-4DC6-B8F8-C57EFE46FBC8}" destId="{17717E02-7495-4B96-A5D7-C6C5A727EC36}" srcOrd="2" destOrd="0" parTransId="{53E0A722-C91A-4FE5-A691-F97ECB6B79DA}" sibTransId="{9EE9140D-8F56-462E-B904-DC346711B32B}"/>
    <dgm:cxn modelId="{C5CFBE4F-9C76-4B89-B1C9-638DD32F8810}" type="presOf" srcId="{2902BA12-3E7E-49F9-B0FC-725394165A35}" destId="{9236808E-C49D-4874-8D3A-0E53CCA09EB2}" srcOrd="1" destOrd="0" presId="urn:microsoft.com/office/officeart/2005/8/layout/radial1"/>
    <dgm:cxn modelId="{2AF4F30C-D14A-4A95-81F9-E512EEF2D7C7}" type="presOf" srcId="{53E0A722-C91A-4FE5-A691-F97ECB6B79DA}" destId="{A03A5282-FAD6-4DA2-910E-5A229C717E45}" srcOrd="1" destOrd="0" presId="urn:microsoft.com/office/officeart/2005/8/layout/radial1"/>
    <dgm:cxn modelId="{1A9A8C85-DD01-4F02-B00C-4F16FBA4870F}" type="presOf" srcId="{A6215AF8-103C-4B6C-932F-D61D1AFEB05F}" destId="{C1C1BE95-A818-4D17-8EB0-7F7202BB8FAB}" srcOrd="0" destOrd="0" presId="urn:microsoft.com/office/officeart/2005/8/layout/radial1"/>
    <dgm:cxn modelId="{D1F48222-377F-489C-B171-66253695661D}" type="presOf" srcId="{16452ED2-7D31-4DC6-B8F8-C57EFE46FBC8}" destId="{7B79B7A7-C134-4E9F-9420-059F8E89F4F6}" srcOrd="0" destOrd="0" presId="urn:microsoft.com/office/officeart/2005/8/layout/radial1"/>
    <dgm:cxn modelId="{5CA80F01-8A6C-4D5E-BA9C-3CEBE5147F21}" type="presOf" srcId="{17717E02-7495-4B96-A5D7-C6C5A727EC36}" destId="{E10A5DC6-6B68-4638-A8EF-77257BC0C8BB}" srcOrd="0" destOrd="0" presId="urn:microsoft.com/office/officeart/2005/8/layout/radial1"/>
    <dgm:cxn modelId="{F46A4694-4844-449C-85C4-82E76F1D6DE6}" type="presOf" srcId="{9C59805A-FD27-48EC-A2EB-63F1ABE7ACDB}" destId="{310A902D-2F5A-4932-A546-003FA4F790D7}" srcOrd="1" destOrd="0" presId="urn:microsoft.com/office/officeart/2005/8/layout/radial1"/>
    <dgm:cxn modelId="{9CA6E525-E920-421C-8F78-E15CCC37039D}" type="presOf" srcId="{F0D6FF85-5417-4136-8D70-2AA9B5040ACA}" destId="{3A3B942C-41F2-47FF-AFCE-9FBF87A13628}" srcOrd="1" destOrd="0" presId="urn:microsoft.com/office/officeart/2005/8/layout/radial1"/>
    <dgm:cxn modelId="{7B3073DD-412E-4398-AC14-43056DC0F480}" type="presOf" srcId="{AF46DF51-3707-401A-8C23-3AEA626060F1}" destId="{0560A106-13DF-4154-B9E1-CF63636DF87F}" srcOrd="0" destOrd="0" presId="urn:microsoft.com/office/officeart/2005/8/layout/radial1"/>
    <dgm:cxn modelId="{F704E474-6F48-4FE5-8E04-5879FDDC5169}" type="presOf" srcId="{53E0A722-C91A-4FE5-A691-F97ECB6B79DA}" destId="{91725C65-91BC-426C-BCBB-7D26C00CAE15}" srcOrd="0" destOrd="0" presId="urn:microsoft.com/office/officeart/2005/8/layout/radial1"/>
    <dgm:cxn modelId="{FC224C22-8978-4F9A-A8AB-563C1B3929E3}" srcId="{85CA27DD-6FD5-4887-8485-77AD827856EC}" destId="{16452ED2-7D31-4DC6-B8F8-C57EFE46FBC8}" srcOrd="0" destOrd="0" parTransId="{58651B1C-04FE-4773-9F11-B815323113BF}" sibTransId="{92603C6D-F873-4C2F-8CB0-638D0B847928}"/>
    <dgm:cxn modelId="{00184E2D-3477-4B93-860C-3B57B0E07FAC}" type="presOf" srcId="{F0D6FF85-5417-4136-8D70-2AA9B5040ACA}" destId="{BA2B805F-5A5F-43D5-8BA4-AB92E63402EC}" srcOrd="0" destOrd="0" presId="urn:microsoft.com/office/officeart/2005/8/layout/radial1"/>
    <dgm:cxn modelId="{B40C2277-F024-407A-B6AD-E736AEF39EFF}" type="presOf" srcId="{4F720E5E-EEF5-45DA-BF91-4FE4A7CC8BDE}" destId="{89942E5A-D963-4C70-9E68-54EEC413BF8C}" srcOrd="0" destOrd="0" presId="urn:microsoft.com/office/officeart/2005/8/layout/radial1"/>
    <dgm:cxn modelId="{C57CCD3A-02C1-48C0-AF3F-0CC4951E43F9}" srcId="{16452ED2-7D31-4DC6-B8F8-C57EFE46FBC8}" destId="{4F720E5E-EEF5-45DA-BF91-4FE4A7CC8BDE}" srcOrd="0" destOrd="0" parTransId="{9C59805A-FD27-48EC-A2EB-63F1ABE7ACDB}" sibTransId="{76F998ED-3255-4CD2-A856-F3B9CF99C4E3}"/>
    <dgm:cxn modelId="{902E89CE-6376-4F98-9F00-21BBAD2E7D98}" srcId="{16452ED2-7D31-4DC6-B8F8-C57EFE46FBC8}" destId="{AF46DF51-3707-401A-8C23-3AEA626060F1}" srcOrd="3" destOrd="0" parTransId="{2902BA12-3E7E-49F9-B0FC-725394165A35}" sibTransId="{72B63DAE-1A95-4D64-A9EB-6762EE8168F3}"/>
    <dgm:cxn modelId="{0F6C5646-3AA3-4DAF-94AE-C6908C0B6B30}" srcId="{16452ED2-7D31-4DC6-B8F8-C57EFE46FBC8}" destId="{A6215AF8-103C-4B6C-932F-D61D1AFEB05F}" srcOrd="1" destOrd="0" parTransId="{F0D6FF85-5417-4136-8D70-2AA9B5040ACA}" sibTransId="{F4BC93CD-CC33-4A21-A56B-63D7CCF4C2A2}"/>
    <dgm:cxn modelId="{17B3E7F9-9D62-4D5D-952E-3435AFD16C89}" type="presOf" srcId="{85CA27DD-6FD5-4887-8485-77AD827856EC}" destId="{8EBC431A-09C7-4435-B916-84D8B439A460}" srcOrd="0" destOrd="0" presId="urn:microsoft.com/office/officeart/2005/8/layout/radial1"/>
    <dgm:cxn modelId="{3267A40A-630B-44B7-9C74-DE3D5A18AE94}" type="presOf" srcId="{9C59805A-FD27-48EC-A2EB-63F1ABE7ACDB}" destId="{C2F621F7-6D2A-463B-A24C-AF6BA11FE748}" srcOrd="0" destOrd="0" presId="urn:microsoft.com/office/officeart/2005/8/layout/radial1"/>
    <dgm:cxn modelId="{0A3A4E7C-00C6-49E9-BB88-27E51387BC11}" type="presParOf" srcId="{8EBC431A-09C7-4435-B916-84D8B439A460}" destId="{7B79B7A7-C134-4E9F-9420-059F8E89F4F6}" srcOrd="0" destOrd="0" presId="urn:microsoft.com/office/officeart/2005/8/layout/radial1"/>
    <dgm:cxn modelId="{27DC3857-17ED-40F0-99CC-FCE4B3DA7565}" type="presParOf" srcId="{8EBC431A-09C7-4435-B916-84D8B439A460}" destId="{C2F621F7-6D2A-463B-A24C-AF6BA11FE748}" srcOrd="1" destOrd="0" presId="urn:microsoft.com/office/officeart/2005/8/layout/radial1"/>
    <dgm:cxn modelId="{E4AFA5BB-9172-459E-ABF6-CC0167252A96}" type="presParOf" srcId="{C2F621F7-6D2A-463B-A24C-AF6BA11FE748}" destId="{310A902D-2F5A-4932-A546-003FA4F790D7}" srcOrd="0" destOrd="0" presId="urn:microsoft.com/office/officeart/2005/8/layout/radial1"/>
    <dgm:cxn modelId="{B9518262-9F40-4EA1-ACAB-6D7BB5DFB5B0}" type="presParOf" srcId="{8EBC431A-09C7-4435-B916-84D8B439A460}" destId="{89942E5A-D963-4C70-9E68-54EEC413BF8C}" srcOrd="2" destOrd="0" presId="urn:microsoft.com/office/officeart/2005/8/layout/radial1"/>
    <dgm:cxn modelId="{CF541660-FE01-45EC-B071-83B9275C546B}" type="presParOf" srcId="{8EBC431A-09C7-4435-B916-84D8B439A460}" destId="{BA2B805F-5A5F-43D5-8BA4-AB92E63402EC}" srcOrd="3" destOrd="0" presId="urn:microsoft.com/office/officeart/2005/8/layout/radial1"/>
    <dgm:cxn modelId="{71F8A1CF-C215-4607-B57C-2DFD4659648D}" type="presParOf" srcId="{BA2B805F-5A5F-43D5-8BA4-AB92E63402EC}" destId="{3A3B942C-41F2-47FF-AFCE-9FBF87A13628}" srcOrd="0" destOrd="0" presId="urn:microsoft.com/office/officeart/2005/8/layout/radial1"/>
    <dgm:cxn modelId="{564E7311-C94E-4974-A0A6-F6184DB1F7DB}" type="presParOf" srcId="{8EBC431A-09C7-4435-B916-84D8B439A460}" destId="{C1C1BE95-A818-4D17-8EB0-7F7202BB8FAB}" srcOrd="4" destOrd="0" presId="urn:microsoft.com/office/officeart/2005/8/layout/radial1"/>
    <dgm:cxn modelId="{8EB628D4-4C84-480F-9084-B46213941E61}" type="presParOf" srcId="{8EBC431A-09C7-4435-B916-84D8B439A460}" destId="{91725C65-91BC-426C-BCBB-7D26C00CAE15}" srcOrd="5" destOrd="0" presId="urn:microsoft.com/office/officeart/2005/8/layout/radial1"/>
    <dgm:cxn modelId="{3935D33A-BC25-49D7-9D66-AD8D73DD8A47}" type="presParOf" srcId="{91725C65-91BC-426C-BCBB-7D26C00CAE15}" destId="{A03A5282-FAD6-4DA2-910E-5A229C717E45}" srcOrd="0" destOrd="0" presId="urn:microsoft.com/office/officeart/2005/8/layout/radial1"/>
    <dgm:cxn modelId="{427EDC67-2788-4DA1-B2FC-9C663ED3BA8D}" type="presParOf" srcId="{8EBC431A-09C7-4435-B916-84D8B439A460}" destId="{E10A5DC6-6B68-4638-A8EF-77257BC0C8BB}" srcOrd="6" destOrd="0" presId="urn:microsoft.com/office/officeart/2005/8/layout/radial1"/>
    <dgm:cxn modelId="{D708EB5A-227B-4CBC-9BE5-CC721CB95502}" type="presParOf" srcId="{8EBC431A-09C7-4435-B916-84D8B439A460}" destId="{21AE6973-AF59-4104-B661-135735DF0D2D}" srcOrd="7" destOrd="0" presId="urn:microsoft.com/office/officeart/2005/8/layout/radial1"/>
    <dgm:cxn modelId="{C7D05934-7127-4834-898E-FAE2418B7997}" type="presParOf" srcId="{21AE6973-AF59-4104-B661-135735DF0D2D}" destId="{9236808E-C49D-4874-8D3A-0E53CCA09EB2}" srcOrd="0" destOrd="0" presId="urn:microsoft.com/office/officeart/2005/8/layout/radial1"/>
    <dgm:cxn modelId="{3DB4204F-41B9-4C29-9444-4D34FAF2C7A0}" type="presParOf" srcId="{8EBC431A-09C7-4435-B916-84D8B439A460}" destId="{0560A106-13DF-4154-B9E1-CF63636DF87F}"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12/11/2019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12/11/2019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371600"/>
            <a:ext cx="5791200" cy="369332"/>
          </a:xfrm>
          <a:prstGeom prst="rect">
            <a:avLst/>
          </a:prstGeom>
          <a:noFill/>
        </p:spPr>
        <p:txBody>
          <a:bodyPr wrap="square" rtlCol="0">
            <a:spAutoFit/>
          </a:bodyPr>
          <a:lstStyle/>
          <a:p>
            <a:endParaRPr lang="en-US" dirty="0"/>
          </a:p>
        </p:txBody>
      </p:sp>
      <p:pic>
        <p:nvPicPr>
          <p:cNvPr id="4" name="Picture 3" descr="Chrysanthemum.jpg"/>
          <p:cNvPicPr>
            <a:picLocks noChangeAspect="1"/>
          </p:cNvPicPr>
          <p:nvPr/>
        </p:nvPicPr>
        <p:blipFill>
          <a:blip r:embed="rId2"/>
          <a:stretch>
            <a:fillRect/>
          </a:stretch>
        </p:blipFill>
        <p:spPr>
          <a:xfrm>
            <a:off x="152400" y="152400"/>
            <a:ext cx="8839200" cy="65532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TextBox 4"/>
          <p:cNvSpPr txBox="1"/>
          <p:nvPr/>
        </p:nvSpPr>
        <p:spPr>
          <a:xfrm>
            <a:off x="3505200" y="1828800"/>
            <a:ext cx="1981200" cy="1323439"/>
          </a:xfrm>
          <a:prstGeom prst="rect">
            <a:avLst/>
          </a:prstGeom>
          <a:noFill/>
        </p:spPr>
        <p:txBody>
          <a:bodyPr wrap="square" rtlCol="0">
            <a:spAutoFit/>
          </a:bodyPr>
          <a:lstStyle/>
          <a:p>
            <a:pPr algn="ctr"/>
            <a:r>
              <a:rPr lang="bn-IN" sz="4000" dirty="0" smtClean="0"/>
              <a:t>ফুলেল শুভেচ্ছা</a:t>
            </a:r>
            <a:endParaRPr lang="en-US" sz="4000" dirty="0"/>
          </a:p>
        </p:txBody>
      </p:sp>
      <p:sp>
        <p:nvSpPr>
          <p:cNvPr id="6" name="TextBox 5"/>
          <p:cNvSpPr txBox="1"/>
          <p:nvPr/>
        </p:nvSpPr>
        <p:spPr>
          <a:xfrm>
            <a:off x="3733800" y="4953000"/>
            <a:ext cx="1752600" cy="707886"/>
          </a:xfrm>
          <a:prstGeom prst="rect">
            <a:avLst/>
          </a:prstGeom>
          <a:noFill/>
        </p:spPr>
        <p:txBody>
          <a:bodyPr wrap="square" rtlCol="0">
            <a:spAutoFit/>
          </a:bodyPr>
          <a:lstStyle/>
          <a:p>
            <a:pPr algn="ctr"/>
            <a:r>
              <a:rPr lang="bn-IN" sz="4000" dirty="0" smtClean="0"/>
              <a:t>স্বাগতম</a:t>
            </a: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0"/>
                                        <p:tgtEl>
                                          <p:spTgt spid="4"/>
                                        </p:tgtEl>
                                      </p:cBhvr>
                                    </p:animEffect>
                                  </p:childTnLst>
                                </p:cTn>
                              </p:par>
                            </p:childTnLst>
                          </p:cTn>
                        </p:par>
                        <p:par>
                          <p:cTn id="8" fill="hold">
                            <p:stCondLst>
                              <p:cond delay="50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2000"/>
                                        <p:tgtEl>
                                          <p:spTgt spid="5"/>
                                        </p:tgtEl>
                                      </p:cBhvr>
                                    </p:animEffect>
                                  </p:childTnLst>
                                </p:cTn>
                              </p:par>
                            </p:childTnLst>
                          </p:cTn>
                        </p:par>
                        <p:par>
                          <p:cTn id="12" fill="hold">
                            <p:stCondLst>
                              <p:cond delay="7000"/>
                            </p:stCondLst>
                            <p:childTnLst>
                              <p:par>
                                <p:cTn id="13" presetID="21"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4)">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551837"/>
            <a:ext cx="8382000" cy="1754326"/>
          </a:xfrm>
          <a:prstGeom prst="rect">
            <a:avLst/>
          </a:prstGeom>
        </p:spPr>
        <p:txBody>
          <a:bodyPr wrap="square">
            <a:spAutoFit/>
          </a:bodyPr>
          <a:lstStyle/>
          <a:p>
            <a:pPr algn="ctr" fontAlgn="t"/>
            <a:r>
              <a:rPr lang="ar-AE" dirty="0" smtClean="0">
                <a:latin typeface="NikoshBAN" pitchFamily="2" charset="0"/>
              </a:rPr>
              <a:t>(45</a:t>
            </a:r>
          </a:p>
          <a:p>
            <a:pPr algn="ctr"/>
            <a:r>
              <a:rPr lang="ar-AE" dirty="0" smtClean="0">
                <a:latin typeface="NikoshBAN" pitchFamily="2" charset="0"/>
                <a:cs typeface="Arial" pitchFamily="34" charset="0"/>
              </a:rPr>
              <a:t>وَاللّهُ أَعْلَمُ بِأَعْدَائِكُمْ وَكَفَى بِاللّهِ وَلِيًّا وَكَفَى بِاللّهِ نَصِيرًا</a:t>
            </a:r>
            <a:endParaRPr lang="bn-IN" dirty="0" smtClean="0">
              <a:latin typeface="NikoshBAN" pitchFamily="2" charset="0"/>
              <a:cs typeface="NikoshBAN" pitchFamily="2" charset="0"/>
            </a:endParaRPr>
          </a:p>
          <a:p>
            <a:pPr algn="ctr"/>
            <a:endParaRPr lang="bn-IN"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অথচ আল্লাহ তোমাদের শত্রুদেরকে যথার্থই জানেন। আর অভিভাবক হিসাবে আল্লাহই যথেষ্ট এবং সাহায্যকারী হিসাবেও আল্লাহই যথেষ্ট</a:t>
            </a:r>
            <a:endParaRPr lang="as-IN"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9601"/>
            <a:ext cx="9144000" cy="6186309"/>
          </a:xfrm>
          <a:prstGeom prst="rect">
            <a:avLst/>
          </a:prstGeom>
          <a:noFill/>
        </p:spPr>
        <p:txBody>
          <a:bodyPr wrap="square" rtlCol="0">
            <a:spAutoFit/>
          </a:bodyPr>
          <a:lstStyle/>
          <a:p>
            <a:pPr algn="ctr" fontAlgn="t"/>
            <a:r>
              <a:rPr lang="ar-AE" dirty="0" smtClean="0">
                <a:latin typeface="NikoshBAN" pitchFamily="2" charset="0"/>
              </a:rPr>
              <a:t>(43</a:t>
            </a:r>
          </a:p>
          <a:p>
            <a:pPr algn="ctr"/>
            <a:r>
              <a:rPr lang="ar-AE" dirty="0" smtClean="0">
                <a:latin typeface="NikoshBAN" pitchFamily="2" charset="0"/>
                <a:cs typeface="Arial" pitchFamily="34" charset="0"/>
              </a:rPr>
              <a:t>يَا أَيُّهَا الَّذِينَ آمَنُواْ لاَ تَقْرَبُواْ الصَّلاَةَ وَأَنتُمْ سُكَارَى حَتَّىَ تَعْلَمُواْ مَا تَقُولُونَ وَلاَ جُنُبًا إِلاَّ عَابِرِي سَبِيلٍ حَتَّىَ تَغْتَسِلُواْ وَإِن كُنتُم مَّرْضَى أَوْ عَلَى سَفَرٍ أَوْ جَاء أَحَدٌ مِّنكُم مِّن الْغَآئِطِ أَوْ لاَمَسْتُمُ النِّسَاء فَلَمْ تَجِدُواْ مَاء فَتَيَمَّمُواْ صَعِيدًا طَيِّبًا فَامْسَحُواْ بِوُجُوهِكُمْ وَأَيْدِيكُمْ إِنَّ اللّهَ كَانَ عَفُوًّا غَفُورًا</a:t>
            </a:r>
            <a:endParaRPr lang="en-US"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হে ঈমাণদারগণ! তোমরা যখন নেশাগ্রস্ত থাক, তখন নামাযের ধারে-কাছেও যেওনা, যতক্ষণ না বুঝতে সক্ষম হও যা কিছু তোমরা বলছ, আর (নামাযের কাছে যেও না) ফরয গোসলের আবস্থায়ও যতক্ষণ না গোসল করে নাও। কিন্তু মুসাফির অবস্থার কথা স্বতন্ত্র আর যদি তোমরা অসুস্থ হয়ে থাক কিংবা সফরে থাক অথবা তোমাদের মধ্য থেকে কেউ যদি প্রস্রাব-পায়খানা থেকে এসে থাকে কিংবা নারী গমন করে থাকে, কিন্তু পরে যদি পানিপ্রাপ্তি সম্ভব না হয়, তবে পাক-পবিত্র মাটির দ্বারা তায়াম্মুম করে নাও-তাতে মুখমন্ডল ও হাতকে ঘষে নাও। নিশ্চয়ই আল্লাহ তা’আলা ক্ষমাশীল।</a:t>
            </a:r>
          </a:p>
          <a:p>
            <a:pPr algn="ctr" fontAlgn="t"/>
            <a:r>
              <a:rPr lang="en-US" dirty="0" smtClean="0">
                <a:latin typeface="NikoshBAN" pitchFamily="2" charset="0"/>
                <a:cs typeface="NikoshBAN" pitchFamily="2" charset="0"/>
              </a:rPr>
              <a:t>(44</a:t>
            </a:r>
          </a:p>
          <a:p>
            <a:pPr algn="ctr"/>
            <a:r>
              <a:rPr lang="ar-AE" dirty="0" smtClean="0">
                <a:latin typeface="NikoshBAN" pitchFamily="2" charset="0"/>
                <a:cs typeface="Arial" pitchFamily="34" charset="0"/>
              </a:rPr>
              <a:t>أَلَمْ تَرَ إِلَى الَّذِينَ أُوتُواْ نَصِيبًا مِّنَ الْكِتَابِ يَشْتَرُونَ الضَّلاَلَةَ وَيُرِيدُونَ أَن تَضِلُّواْ السَّبِيلَ</a:t>
            </a:r>
            <a:endParaRPr lang="en-US"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তুমি কি ওদের দেখনি, যারা কিতাবের কিছু অংশ প্রাপ্ত হয়েছে, (অথচ) তারা পথভ্রষ্টতা খরিদ করে এবং কামনা করে, যাতে তোমরাও আল্লাহর পথ থেকে বিভ্রান্ত হয়ে যাও।</a:t>
            </a:r>
          </a:p>
          <a:p>
            <a:pPr algn="ctr" fontAlgn="t"/>
            <a:r>
              <a:rPr lang="en-US" dirty="0" smtClean="0">
                <a:latin typeface="NikoshBAN" pitchFamily="2" charset="0"/>
                <a:cs typeface="NikoshBAN" pitchFamily="2" charset="0"/>
              </a:rPr>
              <a:t>(45</a:t>
            </a:r>
          </a:p>
          <a:p>
            <a:pPr algn="ctr"/>
            <a:r>
              <a:rPr lang="ar-AE" dirty="0" smtClean="0">
                <a:latin typeface="NikoshBAN" pitchFamily="2" charset="0"/>
                <a:cs typeface="Arial" pitchFamily="34" charset="0"/>
              </a:rPr>
              <a:t>وَاللّهُ أَعْلَمُ بِأَعْدَائِكُمْ وَكَفَى بِاللّهِ وَلِيًّا وَكَفَى بِاللّهِ نَصِيرًا</a:t>
            </a:r>
            <a:endParaRPr lang="en-US"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অথচ আল্লাহ তোমাদের শত্রুদেরকে যথার্থই জানেন। আর অভিভাবক হিসাবে আল্লাহই যথেষ্ট এবং সাহায্যকারী হিসাবেও আল্লাহই যথেষ্ট।</a:t>
            </a:r>
          </a:p>
          <a:p>
            <a:pPr algn="ctr"/>
            <a:r>
              <a:rPr lang="as-IN" dirty="0" smtClean="0">
                <a:latin typeface="NikoshBAN" pitchFamily="2" charset="0"/>
                <a:cs typeface="NikoshBAN" pitchFamily="2" charset="0"/>
              </a:rPr>
              <a:t/>
            </a:r>
            <a:br>
              <a:rPr lang="as-IN" dirty="0" smtClean="0">
                <a:latin typeface="NikoshBAN" pitchFamily="2" charset="0"/>
                <a:cs typeface="NikoshBAN" pitchFamily="2" charset="0"/>
              </a:rPr>
            </a:b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7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4419600"/>
            <a:ext cx="2057400" cy="461665"/>
          </a:xfrm>
          <a:prstGeom prst="rect">
            <a:avLst/>
          </a:prstGeom>
          <a:noFill/>
        </p:spPr>
        <p:txBody>
          <a:bodyPr wrap="square" rtlCol="0">
            <a:spAutoFit/>
          </a:bodyPr>
          <a:lstStyle/>
          <a:p>
            <a:r>
              <a:rPr lang="bn-IN" sz="2400" dirty="0" smtClean="0"/>
              <a:t>নেশাগ্রস্থ অবস্থা</a:t>
            </a:r>
          </a:p>
        </p:txBody>
      </p:sp>
      <p:sp>
        <p:nvSpPr>
          <p:cNvPr id="6" name="TextBox 5"/>
          <p:cNvSpPr txBox="1"/>
          <p:nvPr/>
        </p:nvSpPr>
        <p:spPr>
          <a:xfrm>
            <a:off x="6705600" y="4191000"/>
            <a:ext cx="2057400" cy="461665"/>
          </a:xfrm>
          <a:prstGeom prst="rect">
            <a:avLst/>
          </a:prstGeom>
          <a:noFill/>
        </p:spPr>
        <p:txBody>
          <a:bodyPr wrap="square" rtlCol="0">
            <a:spAutoFit/>
          </a:bodyPr>
          <a:lstStyle/>
          <a:p>
            <a:r>
              <a:rPr lang="bn-IN" sz="2400" dirty="0" smtClean="0"/>
              <a:t>অপবিত্র অবস্থা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486400" y="5257800"/>
            <a:ext cx="1752600" cy="923330"/>
          </a:xfrm>
          <a:prstGeom prst="rect">
            <a:avLst/>
          </a:prstGeom>
          <a:noFill/>
        </p:spPr>
        <p:txBody>
          <a:bodyPr wrap="square" rtlCol="0">
            <a:spAutoFit/>
          </a:bodyPr>
          <a:lstStyle/>
          <a:p>
            <a:r>
              <a:rPr lang="as-IN" dirty="0" smtClean="0"/>
              <a:t>প্রস্রাব-পায়খানা</a:t>
            </a:r>
            <a:r>
              <a:rPr lang="bn-IN" dirty="0" smtClean="0"/>
              <a:t>র</a:t>
            </a:r>
            <a:r>
              <a:rPr lang="as-IN" dirty="0" smtClean="0"/>
              <a:t> </a:t>
            </a:r>
            <a:r>
              <a:rPr lang="bn-IN" dirty="0" smtClean="0"/>
              <a:t>পরে পানি না পাওয়া </a:t>
            </a:r>
            <a:endParaRPr lang="en-US" dirty="0"/>
          </a:p>
        </p:txBody>
      </p:sp>
      <p:sp>
        <p:nvSpPr>
          <p:cNvPr id="5" name="TextBox 4"/>
          <p:cNvSpPr txBox="1"/>
          <p:nvPr/>
        </p:nvSpPr>
        <p:spPr>
          <a:xfrm>
            <a:off x="2286000" y="457200"/>
            <a:ext cx="1524000" cy="1200329"/>
          </a:xfrm>
          <a:prstGeom prst="rect">
            <a:avLst/>
          </a:prstGeom>
          <a:noFill/>
        </p:spPr>
        <p:txBody>
          <a:bodyPr wrap="square" rtlCol="0">
            <a:spAutoFit/>
          </a:bodyPr>
          <a:lstStyle/>
          <a:p>
            <a:r>
              <a:rPr lang="bn-IN" dirty="0" smtClean="0"/>
              <a:t>অসুস্থতার কারণে পানি ব্যাবহারে নিষেধ থাকা  </a:t>
            </a:r>
            <a:endParaRPr lang="en-US" dirty="0"/>
          </a:p>
        </p:txBody>
      </p:sp>
      <p:sp>
        <p:nvSpPr>
          <p:cNvPr id="7" name="TextBox 6"/>
          <p:cNvSpPr txBox="1"/>
          <p:nvPr/>
        </p:nvSpPr>
        <p:spPr>
          <a:xfrm>
            <a:off x="7315200" y="1219200"/>
            <a:ext cx="1295400" cy="1200329"/>
          </a:xfrm>
          <a:prstGeom prst="rect">
            <a:avLst/>
          </a:prstGeom>
          <a:noFill/>
        </p:spPr>
        <p:txBody>
          <a:bodyPr wrap="square" rtlCol="0">
            <a:spAutoFit/>
          </a:bodyPr>
          <a:lstStyle/>
          <a:p>
            <a:r>
              <a:rPr lang="bn-IN" dirty="0" smtClean="0"/>
              <a:t>সফর অবস্থায় পানি না পাওয়া</a:t>
            </a:r>
            <a:endParaRPr lang="en-US" dirty="0"/>
          </a:p>
        </p:txBody>
      </p:sp>
      <p:sp>
        <p:nvSpPr>
          <p:cNvPr id="8" name="TextBox 7"/>
          <p:cNvSpPr txBox="1"/>
          <p:nvPr/>
        </p:nvSpPr>
        <p:spPr>
          <a:xfrm>
            <a:off x="457200" y="4419600"/>
            <a:ext cx="1600200" cy="923330"/>
          </a:xfrm>
          <a:prstGeom prst="rect">
            <a:avLst/>
          </a:prstGeom>
          <a:noFill/>
        </p:spPr>
        <p:txBody>
          <a:bodyPr wrap="square" rtlCol="0">
            <a:spAutoFit/>
          </a:bodyPr>
          <a:lstStyle/>
          <a:p>
            <a:r>
              <a:rPr lang="bn-IN" dirty="0" smtClean="0"/>
              <a:t>স্ত্রী সহবাসের পর পানি না পাওয়া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graphicEl>
                                              <a:dgm id="{7B79B7A7-C134-4E9F-9420-059F8E89F4F6}"/>
                                            </p:graphicEl>
                                          </p:spTgt>
                                        </p:tgtEl>
                                        <p:attrNameLst>
                                          <p:attrName>style.visibility</p:attrName>
                                        </p:attrNameLst>
                                      </p:cBhvr>
                                      <p:to>
                                        <p:strVal val="visible"/>
                                      </p:to>
                                    </p:set>
                                    <p:animEffect transition="in" filter="wipe(down)">
                                      <p:cBhvr>
                                        <p:cTn id="7" dur="500"/>
                                        <p:tgtEl>
                                          <p:spTgt spid="2">
                                            <p:graphicEl>
                                              <a:dgm id="{7B79B7A7-C134-4E9F-9420-059F8E89F4F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graphicEl>
                                              <a:dgm id="{C2F621F7-6D2A-463B-A24C-AF6BA11FE748}"/>
                                            </p:graphicEl>
                                          </p:spTgt>
                                        </p:tgtEl>
                                        <p:attrNameLst>
                                          <p:attrName>style.visibility</p:attrName>
                                        </p:attrNameLst>
                                      </p:cBhvr>
                                      <p:to>
                                        <p:strVal val="visible"/>
                                      </p:to>
                                    </p:set>
                                    <p:animEffect transition="in" filter="wipe(down)">
                                      <p:cBhvr>
                                        <p:cTn id="12" dur="500"/>
                                        <p:tgtEl>
                                          <p:spTgt spid="2">
                                            <p:graphicEl>
                                              <a:dgm id="{C2F621F7-6D2A-463B-A24C-AF6BA11FE748}"/>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graphicEl>
                                              <a:dgm id="{89942E5A-D963-4C70-9E68-54EEC413BF8C}"/>
                                            </p:graphicEl>
                                          </p:spTgt>
                                        </p:tgtEl>
                                        <p:attrNameLst>
                                          <p:attrName>style.visibility</p:attrName>
                                        </p:attrNameLst>
                                      </p:cBhvr>
                                      <p:to>
                                        <p:strVal val="visible"/>
                                      </p:to>
                                    </p:set>
                                    <p:animEffect transition="in" filter="wipe(down)">
                                      <p:cBhvr>
                                        <p:cTn id="15" dur="500"/>
                                        <p:tgtEl>
                                          <p:spTgt spid="2">
                                            <p:graphicEl>
                                              <a:dgm id="{89942E5A-D963-4C70-9E68-54EEC413BF8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graphicEl>
                                              <a:dgm id="{BA2B805F-5A5F-43D5-8BA4-AB92E63402EC}"/>
                                            </p:graphicEl>
                                          </p:spTgt>
                                        </p:tgtEl>
                                        <p:attrNameLst>
                                          <p:attrName>style.visibility</p:attrName>
                                        </p:attrNameLst>
                                      </p:cBhvr>
                                      <p:to>
                                        <p:strVal val="visible"/>
                                      </p:to>
                                    </p:set>
                                    <p:animEffect transition="in" filter="wipe(down)">
                                      <p:cBhvr>
                                        <p:cTn id="20" dur="500"/>
                                        <p:tgtEl>
                                          <p:spTgt spid="2">
                                            <p:graphicEl>
                                              <a:dgm id="{BA2B805F-5A5F-43D5-8BA4-AB92E63402EC}"/>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
                                            <p:graphicEl>
                                              <a:dgm id="{C1C1BE95-A818-4D17-8EB0-7F7202BB8FAB}"/>
                                            </p:graphicEl>
                                          </p:spTgt>
                                        </p:tgtEl>
                                        <p:attrNameLst>
                                          <p:attrName>style.visibility</p:attrName>
                                        </p:attrNameLst>
                                      </p:cBhvr>
                                      <p:to>
                                        <p:strVal val="visible"/>
                                      </p:to>
                                    </p:set>
                                    <p:animEffect transition="in" filter="wipe(down)">
                                      <p:cBhvr>
                                        <p:cTn id="23" dur="500"/>
                                        <p:tgtEl>
                                          <p:spTgt spid="2">
                                            <p:graphicEl>
                                              <a:dgm id="{C1C1BE95-A818-4D17-8EB0-7F7202BB8FA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graphicEl>
                                              <a:dgm id="{91725C65-91BC-426C-BCBB-7D26C00CAE15}"/>
                                            </p:graphicEl>
                                          </p:spTgt>
                                        </p:tgtEl>
                                        <p:attrNameLst>
                                          <p:attrName>style.visibility</p:attrName>
                                        </p:attrNameLst>
                                      </p:cBhvr>
                                      <p:to>
                                        <p:strVal val="visible"/>
                                      </p:to>
                                    </p:set>
                                    <p:animEffect transition="in" filter="wipe(down)">
                                      <p:cBhvr>
                                        <p:cTn id="28" dur="500"/>
                                        <p:tgtEl>
                                          <p:spTgt spid="2">
                                            <p:graphicEl>
                                              <a:dgm id="{91725C65-91BC-426C-BCBB-7D26C00CAE15}"/>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graphicEl>
                                              <a:dgm id="{E10A5DC6-6B68-4638-A8EF-77257BC0C8BB}"/>
                                            </p:graphicEl>
                                          </p:spTgt>
                                        </p:tgtEl>
                                        <p:attrNameLst>
                                          <p:attrName>style.visibility</p:attrName>
                                        </p:attrNameLst>
                                      </p:cBhvr>
                                      <p:to>
                                        <p:strVal val="visible"/>
                                      </p:to>
                                    </p:set>
                                    <p:animEffect transition="in" filter="wipe(down)">
                                      <p:cBhvr>
                                        <p:cTn id="31" dur="500"/>
                                        <p:tgtEl>
                                          <p:spTgt spid="2">
                                            <p:graphicEl>
                                              <a:dgm id="{E10A5DC6-6B68-4638-A8EF-77257BC0C8B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
                                            <p:graphicEl>
                                              <a:dgm id="{21AE6973-AF59-4104-B661-135735DF0D2D}"/>
                                            </p:graphicEl>
                                          </p:spTgt>
                                        </p:tgtEl>
                                        <p:attrNameLst>
                                          <p:attrName>style.visibility</p:attrName>
                                        </p:attrNameLst>
                                      </p:cBhvr>
                                      <p:to>
                                        <p:strVal val="visible"/>
                                      </p:to>
                                    </p:set>
                                    <p:animEffect transition="in" filter="wipe(down)">
                                      <p:cBhvr>
                                        <p:cTn id="36" dur="500"/>
                                        <p:tgtEl>
                                          <p:spTgt spid="2">
                                            <p:graphicEl>
                                              <a:dgm id="{21AE6973-AF59-4104-B661-135735DF0D2D}"/>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
                                            <p:graphicEl>
                                              <a:dgm id="{0560A106-13DF-4154-B9E1-CF63636DF87F}"/>
                                            </p:graphicEl>
                                          </p:spTgt>
                                        </p:tgtEl>
                                        <p:attrNameLst>
                                          <p:attrName>style.visibility</p:attrName>
                                        </p:attrNameLst>
                                      </p:cBhvr>
                                      <p:to>
                                        <p:strVal val="visible"/>
                                      </p:to>
                                    </p:set>
                                    <p:animEffect transition="in" filter="wipe(down)">
                                      <p:cBhvr>
                                        <p:cTn id="39" dur="500"/>
                                        <p:tgtEl>
                                          <p:spTgt spid="2">
                                            <p:graphicEl>
                                              <a:dgm id="{0560A106-13DF-4154-B9E1-CF63636DF87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heel(4)">
                                      <p:cBhvr>
                                        <p:cTn id="44" dur="20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heel(4)">
                                      <p:cBhvr>
                                        <p:cTn id="49" dur="20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heel(4)">
                                      <p:cBhvr>
                                        <p:cTn id="54" dur="2000"/>
                                        <p:tgtEl>
                                          <p:spTgt spid="4"/>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4"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heel(4)">
                                      <p:cBhvr>
                                        <p:cTn id="5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4" grpId="0"/>
      <p:bldP spid="5"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685800"/>
            <a:ext cx="3200400" cy="584775"/>
          </a:xfrm>
          <a:prstGeom prst="rect">
            <a:avLst/>
          </a:prstGeom>
          <a:noFill/>
        </p:spPr>
        <p:txBody>
          <a:bodyPr wrap="square" rtlCol="0">
            <a:spAutoFit/>
          </a:bodyPr>
          <a:lstStyle/>
          <a:p>
            <a:r>
              <a:rPr lang="bn-IN" sz="3200" dirty="0" smtClean="0">
                <a:latin typeface="NikoshBAN" pitchFamily="2" charset="0"/>
                <a:cs typeface="NikoshBAN" pitchFamily="2" charset="0"/>
              </a:rPr>
              <a:t>তাহকীক(শব্দ বিশ্লেষণ) </a:t>
            </a:r>
            <a:endParaRPr lang="en-US" sz="3200" dirty="0">
              <a:latin typeface="NikoshBAN" pitchFamily="2" charset="0"/>
              <a:cs typeface="NikoshBAN" pitchFamily="2" charset="0"/>
            </a:endParaRPr>
          </a:p>
        </p:txBody>
      </p:sp>
      <p:sp>
        <p:nvSpPr>
          <p:cNvPr id="5" name="TextBox 4"/>
          <p:cNvSpPr txBox="1"/>
          <p:nvPr/>
        </p:nvSpPr>
        <p:spPr>
          <a:xfrm>
            <a:off x="3962400" y="1447800"/>
            <a:ext cx="1219200" cy="381000"/>
          </a:xfrm>
          <a:prstGeom prst="rect">
            <a:avLst/>
          </a:prstGeom>
          <a:noFill/>
        </p:spPr>
        <p:txBody>
          <a:bodyPr wrap="square" rtlCol="0">
            <a:spAutoFit/>
          </a:bodyPr>
          <a:lstStyle/>
          <a:p>
            <a:r>
              <a:rPr lang="ar-AE" dirty="0" smtClean="0"/>
              <a:t>لاَ تَقْرَبُواْ</a:t>
            </a:r>
            <a:endParaRPr lang="en-US" dirty="0"/>
          </a:p>
        </p:txBody>
      </p:sp>
      <p:sp>
        <p:nvSpPr>
          <p:cNvPr id="6" name="TextBox 5"/>
          <p:cNvSpPr txBox="1"/>
          <p:nvPr/>
        </p:nvSpPr>
        <p:spPr>
          <a:xfrm>
            <a:off x="3962400" y="2209800"/>
            <a:ext cx="990600" cy="381000"/>
          </a:xfrm>
          <a:prstGeom prst="rect">
            <a:avLst/>
          </a:prstGeom>
          <a:noFill/>
        </p:spPr>
        <p:txBody>
          <a:bodyPr wrap="square" rtlCol="0">
            <a:spAutoFit/>
          </a:bodyPr>
          <a:lstStyle/>
          <a:p>
            <a:r>
              <a:rPr lang="ar-AE" dirty="0" smtClean="0"/>
              <a:t>مَّرْضَى</a:t>
            </a:r>
            <a:endParaRPr lang="en-US" dirty="0"/>
          </a:p>
        </p:txBody>
      </p:sp>
      <p:sp>
        <p:nvSpPr>
          <p:cNvPr id="7" name="TextBox 6"/>
          <p:cNvSpPr txBox="1"/>
          <p:nvPr/>
        </p:nvSpPr>
        <p:spPr>
          <a:xfrm>
            <a:off x="3962400" y="2971800"/>
            <a:ext cx="990600" cy="369332"/>
          </a:xfrm>
          <a:prstGeom prst="rect">
            <a:avLst/>
          </a:prstGeom>
          <a:noFill/>
        </p:spPr>
        <p:txBody>
          <a:bodyPr wrap="square" rtlCol="0">
            <a:spAutoFit/>
          </a:bodyPr>
          <a:lstStyle/>
          <a:p>
            <a:r>
              <a:rPr lang="ar-AE" dirty="0" smtClean="0"/>
              <a:t>لاَمَسْتُم</a:t>
            </a:r>
            <a:endParaRPr lang="en-US" dirty="0"/>
          </a:p>
        </p:txBody>
      </p:sp>
      <p:sp>
        <p:nvSpPr>
          <p:cNvPr id="8" name="TextBox 7"/>
          <p:cNvSpPr txBox="1"/>
          <p:nvPr/>
        </p:nvSpPr>
        <p:spPr>
          <a:xfrm>
            <a:off x="4038600" y="4572000"/>
            <a:ext cx="914400" cy="369332"/>
          </a:xfrm>
          <a:prstGeom prst="rect">
            <a:avLst/>
          </a:prstGeom>
          <a:noFill/>
        </p:spPr>
        <p:txBody>
          <a:bodyPr wrap="square" rtlCol="0">
            <a:spAutoFit/>
          </a:bodyPr>
          <a:lstStyle/>
          <a:p>
            <a:endParaRPr lang="en-US" dirty="0"/>
          </a:p>
        </p:txBody>
      </p:sp>
      <p:sp>
        <p:nvSpPr>
          <p:cNvPr id="9" name="TextBox 8"/>
          <p:cNvSpPr txBox="1"/>
          <p:nvPr/>
        </p:nvSpPr>
        <p:spPr>
          <a:xfrm>
            <a:off x="4038600" y="3810000"/>
            <a:ext cx="914400" cy="381000"/>
          </a:xfrm>
          <a:prstGeom prst="rect">
            <a:avLst/>
          </a:prstGeom>
          <a:noFill/>
        </p:spPr>
        <p:txBody>
          <a:bodyPr wrap="square" rtlCol="0">
            <a:spAutoFit/>
          </a:bodyPr>
          <a:lstStyle/>
          <a:p>
            <a:r>
              <a:rPr lang="ar-AE" dirty="0" smtClean="0"/>
              <a:t>تَيَمَّمُواْ</a:t>
            </a:r>
            <a:endParaRPr lang="en-US" dirty="0"/>
          </a:p>
        </p:txBody>
      </p:sp>
      <p:sp>
        <p:nvSpPr>
          <p:cNvPr id="10" name="TextBox 9"/>
          <p:cNvSpPr txBox="1"/>
          <p:nvPr/>
        </p:nvSpPr>
        <p:spPr>
          <a:xfrm>
            <a:off x="3962400" y="4572000"/>
            <a:ext cx="1143000" cy="369332"/>
          </a:xfrm>
          <a:prstGeom prst="rect">
            <a:avLst/>
          </a:prstGeom>
          <a:noFill/>
        </p:spPr>
        <p:txBody>
          <a:bodyPr wrap="square" rtlCol="0">
            <a:spAutoFit/>
          </a:bodyPr>
          <a:lstStyle/>
          <a:p>
            <a:r>
              <a:rPr lang="ar-AE" dirty="0" smtClean="0"/>
              <a:t>امْسَحُوا</a:t>
            </a:r>
            <a:endParaRPr lang="en-US" dirty="0"/>
          </a:p>
        </p:txBody>
      </p:sp>
      <p:sp>
        <p:nvSpPr>
          <p:cNvPr id="11" name="TextBox 10"/>
          <p:cNvSpPr txBox="1"/>
          <p:nvPr/>
        </p:nvSpPr>
        <p:spPr>
          <a:xfrm>
            <a:off x="3962400" y="5334000"/>
            <a:ext cx="914400" cy="369332"/>
          </a:xfrm>
          <a:prstGeom prst="rect">
            <a:avLst/>
          </a:prstGeom>
          <a:noFill/>
        </p:spPr>
        <p:txBody>
          <a:bodyPr wrap="square" rtlCol="0">
            <a:spAutoFit/>
          </a:bodyPr>
          <a:lstStyle/>
          <a:p>
            <a:r>
              <a:rPr lang="ar-AE" dirty="0" smtClean="0"/>
              <a:t>يَشْتَرُونَ </a:t>
            </a:r>
            <a:endParaRPr lang="en-US" dirty="0"/>
          </a:p>
        </p:txBody>
      </p:sp>
      <p:sp>
        <p:nvSpPr>
          <p:cNvPr id="12" name="TextBox 11"/>
          <p:cNvSpPr txBox="1"/>
          <p:nvPr/>
        </p:nvSpPr>
        <p:spPr>
          <a:xfrm>
            <a:off x="3962400" y="6019800"/>
            <a:ext cx="990600" cy="369332"/>
          </a:xfrm>
          <a:prstGeom prst="rect">
            <a:avLst/>
          </a:prstGeom>
          <a:noFill/>
        </p:spPr>
        <p:txBody>
          <a:bodyPr wrap="square" rtlCol="0">
            <a:spAutoFit/>
          </a:bodyPr>
          <a:lstStyle/>
          <a:p>
            <a:r>
              <a:rPr lang="ar-AE" dirty="0" smtClean="0"/>
              <a:t>أَن تَضِلُّواْ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5200" y="1295400"/>
            <a:ext cx="1981200" cy="584775"/>
          </a:xfrm>
          <a:prstGeom prst="rect">
            <a:avLst/>
          </a:prstGeom>
          <a:noFill/>
        </p:spPr>
        <p:txBody>
          <a:bodyPr wrap="square" rtlCol="0">
            <a:spAutoFit/>
          </a:bodyPr>
          <a:lstStyle/>
          <a:p>
            <a:r>
              <a:rPr lang="bn-IN" sz="3200" dirty="0" smtClean="0"/>
              <a:t>একক কাজ</a:t>
            </a:r>
            <a:endParaRPr lang="en-US" sz="3200" dirty="0"/>
          </a:p>
        </p:txBody>
      </p:sp>
      <p:sp>
        <p:nvSpPr>
          <p:cNvPr id="5" name="TextBox 4"/>
          <p:cNvSpPr txBox="1"/>
          <p:nvPr/>
        </p:nvSpPr>
        <p:spPr>
          <a:xfrm>
            <a:off x="2590800" y="2590800"/>
            <a:ext cx="4038600" cy="646331"/>
          </a:xfrm>
          <a:prstGeom prst="rect">
            <a:avLst/>
          </a:prstGeom>
          <a:noFill/>
        </p:spPr>
        <p:txBody>
          <a:bodyPr wrap="square" rtlCol="0">
            <a:spAutoFit/>
          </a:bodyPr>
          <a:lstStyle/>
          <a:p>
            <a:r>
              <a:rPr lang="bn-IN" dirty="0" smtClean="0"/>
              <a:t>১। আয়াতের তেলাওয়াত শুদ্ধ কর</a:t>
            </a:r>
          </a:p>
          <a:p>
            <a:r>
              <a:rPr lang="bn-IN" dirty="0" smtClean="0"/>
              <a:t>২। আয়াতের অনুবাদ ঠিক কর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1524000"/>
            <a:ext cx="2286000" cy="584775"/>
          </a:xfrm>
          <a:prstGeom prst="rect">
            <a:avLst/>
          </a:prstGeom>
          <a:noFill/>
        </p:spPr>
        <p:txBody>
          <a:bodyPr wrap="square" rtlCol="0">
            <a:spAutoFit/>
          </a:bodyPr>
          <a:lstStyle/>
          <a:p>
            <a:r>
              <a:rPr lang="bn-IN" sz="3200" dirty="0" smtClean="0"/>
              <a:t>জোড়ায় কাজ </a:t>
            </a:r>
            <a:endParaRPr lang="en-US" sz="3200" dirty="0"/>
          </a:p>
        </p:txBody>
      </p:sp>
      <p:sp>
        <p:nvSpPr>
          <p:cNvPr id="3" name="TextBox 2"/>
          <p:cNvSpPr txBox="1"/>
          <p:nvPr/>
        </p:nvSpPr>
        <p:spPr>
          <a:xfrm>
            <a:off x="2209800" y="2590800"/>
            <a:ext cx="4419600" cy="369332"/>
          </a:xfrm>
          <a:prstGeom prst="rect">
            <a:avLst/>
          </a:prstGeom>
          <a:noFill/>
        </p:spPr>
        <p:txBody>
          <a:bodyPr wrap="square" rtlCol="0">
            <a:spAutoFit/>
          </a:bodyPr>
          <a:lstStyle/>
          <a:p>
            <a:r>
              <a:rPr lang="bn-IN" dirty="0" smtClean="0"/>
              <a:t>* একজন তেলাওয়াত কর; অন্যজন ভুল ধর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2133600"/>
            <a:ext cx="7239000" cy="1477328"/>
          </a:xfrm>
          <a:prstGeom prst="rect">
            <a:avLst/>
          </a:prstGeom>
          <a:noFill/>
        </p:spPr>
        <p:txBody>
          <a:bodyPr wrap="square" rtlCol="0">
            <a:spAutoFit/>
          </a:bodyPr>
          <a:lstStyle/>
          <a:p>
            <a:r>
              <a:rPr lang="bn-IN" dirty="0" smtClean="0"/>
              <a:t>১। আলোচ্য আয়াত অনুযায়ী নামাযের নিষিদ্ধ অবস্থা কয়টি ও কী কী?</a:t>
            </a:r>
          </a:p>
          <a:p>
            <a:r>
              <a:rPr lang="bn-IN" dirty="0" smtClean="0"/>
              <a:t>২। আলোচ্য আয়াত অনুযায়ী তায়াম্মুম করার হালত/অবস্থা কয়টি ও কী কী?</a:t>
            </a:r>
          </a:p>
          <a:p>
            <a:r>
              <a:rPr lang="bn-IN" dirty="0" smtClean="0"/>
              <a:t>৩। তাহকীক করঃ </a:t>
            </a:r>
            <a:r>
              <a:rPr lang="ar-AE" dirty="0" smtClean="0"/>
              <a:t>تَيَمَّمُو</a:t>
            </a:r>
            <a:r>
              <a:rPr lang="bn-IN" dirty="0" smtClean="0"/>
              <a:t> - </a:t>
            </a:r>
            <a:r>
              <a:rPr lang="ar-AE" dirty="0" smtClean="0"/>
              <a:t>امْسَحُوا</a:t>
            </a:r>
            <a:r>
              <a:rPr lang="bn-IN" dirty="0" smtClean="0"/>
              <a:t> - </a:t>
            </a:r>
            <a:r>
              <a:rPr lang="ar-AE" dirty="0" smtClean="0"/>
              <a:t>يَشْتَرُونَ</a:t>
            </a:r>
            <a:endParaRPr lang="en-US" dirty="0" smtClean="0"/>
          </a:p>
          <a:p>
            <a:endParaRPr lang="bn-IN" dirty="0" smtClean="0"/>
          </a:p>
          <a:p>
            <a:endParaRPr lang="en-US" dirty="0"/>
          </a:p>
        </p:txBody>
      </p:sp>
      <p:sp>
        <p:nvSpPr>
          <p:cNvPr id="4" name="TextBox 3"/>
          <p:cNvSpPr txBox="1"/>
          <p:nvPr/>
        </p:nvSpPr>
        <p:spPr>
          <a:xfrm>
            <a:off x="3733800" y="914400"/>
            <a:ext cx="1371600" cy="584775"/>
          </a:xfrm>
          <a:prstGeom prst="rect">
            <a:avLst/>
          </a:prstGeom>
          <a:noFill/>
        </p:spPr>
        <p:txBody>
          <a:bodyPr wrap="square" rtlCol="0">
            <a:spAutoFit/>
          </a:bodyPr>
          <a:lstStyle/>
          <a:p>
            <a:r>
              <a:rPr lang="bn-IN" sz="3200" dirty="0" smtClean="0"/>
              <a:t>মূল্যায়ন</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066800"/>
            <a:ext cx="2438400" cy="584775"/>
          </a:xfrm>
          <a:prstGeom prst="rect">
            <a:avLst/>
          </a:prstGeom>
          <a:noFill/>
        </p:spPr>
        <p:txBody>
          <a:bodyPr wrap="square" rtlCol="0">
            <a:spAutoFit/>
          </a:bodyPr>
          <a:lstStyle/>
          <a:p>
            <a:r>
              <a:rPr lang="bn-IN" sz="3200" dirty="0" smtClean="0"/>
              <a:t>বাড়ীর কাজ</a:t>
            </a:r>
            <a:endParaRPr lang="en-US" sz="3200" dirty="0"/>
          </a:p>
        </p:txBody>
      </p:sp>
      <p:sp>
        <p:nvSpPr>
          <p:cNvPr id="4" name="TextBox 3"/>
          <p:cNvSpPr txBox="1"/>
          <p:nvPr/>
        </p:nvSpPr>
        <p:spPr>
          <a:xfrm>
            <a:off x="1066800" y="1981200"/>
            <a:ext cx="6019800" cy="923330"/>
          </a:xfrm>
          <a:prstGeom prst="rect">
            <a:avLst/>
          </a:prstGeom>
          <a:noFill/>
        </p:spPr>
        <p:txBody>
          <a:bodyPr wrap="square" rtlCol="0">
            <a:spAutoFit/>
          </a:bodyPr>
          <a:lstStyle/>
          <a:p>
            <a:r>
              <a:rPr lang="bn-IN" dirty="0" smtClean="0"/>
              <a:t>১। আয়াতের অনুবাদ লিখে আনবে</a:t>
            </a:r>
          </a:p>
          <a:p>
            <a:r>
              <a:rPr lang="bn-IN" dirty="0" smtClean="0"/>
              <a:t>২। তাহকীক লিখে আনবেঃ আজকের আলোচিত ৭ টি তাহকীক          </a:t>
            </a:r>
            <a:endParaRPr lang="en-US" dirty="0" smtClean="0"/>
          </a:p>
          <a:p>
            <a:r>
              <a:rPr lang="bn-IN"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514600" y="2590800"/>
            <a:ext cx="4572000" cy="1569660"/>
          </a:xfrm>
          <a:prstGeom prst="rect">
            <a:avLst/>
          </a:prstGeom>
          <a:noFill/>
        </p:spPr>
        <p:txBody>
          <a:bodyPr wrap="square" rtlCol="0">
            <a:spAutoFit/>
          </a:bodyPr>
          <a:lstStyle/>
          <a:p>
            <a:r>
              <a:rPr lang="bn-IN" sz="9600" dirty="0" smtClean="0"/>
              <a:t>ধন্যবাদ</a:t>
            </a:r>
            <a:endParaRPr lang="en-US"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4000" b="1" dirty="0" smtClean="0"/>
              <a:t>পরিচিতি</a:t>
            </a:r>
            <a:endParaRPr lang="en-US" sz="4000" b="1" dirty="0"/>
          </a:p>
        </p:txBody>
      </p:sp>
      <p:sp>
        <p:nvSpPr>
          <p:cNvPr id="3" name="Content Placeholder 2"/>
          <p:cNvSpPr>
            <a:spLocks noGrp="1"/>
          </p:cNvSpPr>
          <p:nvPr>
            <p:ph sz="half" idx="1"/>
          </p:nvPr>
        </p:nvSpPr>
        <p:spPr>
          <a:xfrm>
            <a:off x="457200" y="1600200"/>
            <a:ext cx="4038600" cy="4495799"/>
          </a:xfrm>
        </p:spPr>
        <p:txBody>
          <a:bodyPr>
            <a:normAutofit/>
          </a:bodyPr>
          <a:lstStyle/>
          <a:p>
            <a:pPr algn="ctr">
              <a:buNone/>
            </a:pPr>
            <a:r>
              <a:rPr lang="bn-IN" sz="2400" b="1" dirty="0" smtClean="0">
                <a:latin typeface="NikoshBAN" pitchFamily="2" charset="0"/>
                <a:cs typeface="NikoshBAN" pitchFamily="2" charset="0"/>
              </a:rPr>
              <a:t>মোঃ আব্দুস ছাত্তার</a:t>
            </a:r>
          </a:p>
          <a:p>
            <a:pPr algn="ctr">
              <a:buNone/>
            </a:pPr>
            <a:r>
              <a:rPr lang="bn-IN" sz="2400" b="1" dirty="0" smtClean="0">
                <a:latin typeface="NikoshBAN" pitchFamily="2" charset="0"/>
                <a:cs typeface="NikoshBAN" pitchFamily="2" charset="0"/>
              </a:rPr>
              <a:t>প্রভাষক (আরবি),</a:t>
            </a:r>
          </a:p>
          <a:p>
            <a:pPr algn="ctr">
              <a:buNone/>
            </a:pPr>
            <a:r>
              <a:rPr lang="bn-IN" sz="2400" b="1" dirty="0" smtClean="0">
                <a:latin typeface="NikoshBAN" pitchFamily="2" charset="0"/>
                <a:cs typeface="NikoshBAN" pitchFamily="2" charset="0"/>
              </a:rPr>
              <a:t>আইনুল হুদা ফাজিল মাদরাসা,</a:t>
            </a:r>
          </a:p>
          <a:p>
            <a:pPr algn="ctr">
              <a:buNone/>
            </a:pPr>
            <a:r>
              <a:rPr lang="bn-IN" sz="2400" b="1" dirty="0" smtClean="0">
                <a:latin typeface="NikoshBAN" pitchFamily="2" charset="0"/>
                <a:cs typeface="NikoshBAN" pitchFamily="2" charset="0"/>
              </a:rPr>
              <a:t>পার্বতিপুর, দিনাজপুর</a:t>
            </a:r>
            <a:endParaRPr lang="en-US" sz="2400" b="1" dirty="0">
              <a:latin typeface="NikoshBAN" pitchFamily="2" charset="0"/>
              <a:cs typeface="NikoshBAN" pitchFamily="2" charset="0"/>
            </a:endParaRPr>
          </a:p>
        </p:txBody>
      </p:sp>
      <p:sp>
        <p:nvSpPr>
          <p:cNvPr id="4" name="Content Placeholder 3"/>
          <p:cNvSpPr>
            <a:spLocks noGrp="1"/>
          </p:cNvSpPr>
          <p:nvPr>
            <p:ph sz="half" idx="2"/>
          </p:nvPr>
        </p:nvSpPr>
        <p:spPr>
          <a:xfrm>
            <a:off x="4648200" y="1600200"/>
            <a:ext cx="4038600" cy="4525963"/>
          </a:xfrm>
        </p:spPr>
        <p:txBody>
          <a:bodyPr>
            <a:normAutofit/>
          </a:bodyPr>
          <a:lstStyle/>
          <a:p>
            <a:pPr algn="ctr">
              <a:buNone/>
            </a:pPr>
            <a:r>
              <a:rPr lang="bn-IN" sz="2400" b="1" dirty="0" smtClean="0">
                <a:latin typeface="NikoshBAN" pitchFamily="2" charset="0"/>
                <a:cs typeface="NikoshBAN" pitchFamily="2" charset="0"/>
              </a:rPr>
              <a:t>আলিম ১ম বর্ষ</a:t>
            </a:r>
          </a:p>
          <a:p>
            <a:pPr algn="ctr">
              <a:buNone/>
            </a:pPr>
            <a:r>
              <a:rPr lang="bn-IN" sz="2400" b="1" dirty="0" smtClean="0">
                <a:latin typeface="NikoshBAN" pitchFamily="2" charset="0"/>
                <a:cs typeface="NikoshBAN" pitchFamily="2" charset="0"/>
              </a:rPr>
              <a:t>বিষয়ঃ কুরআন মজিদ</a:t>
            </a:r>
          </a:p>
          <a:p>
            <a:pPr algn="ctr">
              <a:buNone/>
            </a:pPr>
            <a:r>
              <a:rPr lang="bn-IN" sz="2400" b="1" dirty="0" smtClean="0">
                <a:latin typeface="NikoshBAN" pitchFamily="2" charset="0"/>
                <a:cs typeface="NikoshBAN" pitchFamily="2" charset="0"/>
              </a:rPr>
              <a:t>সূরা নিসা</a:t>
            </a:r>
          </a:p>
          <a:p>
            <a:pPr algn="ctr">
              <a:buNone/>
            </a:pPr>
            <a:r>
              <a:rPr lang="bn-IN" sz="2400" b="1" dirty="0" smtClean="0">
                <a:latin typeface="NikoshBAN" pitchFamily="2" charset="0"/>
                <a:cs typeface="NikoshBAN" pitchFamily="2" charset="0"/>
              </a:rPr>
              <a:t>সময়ঃ ৪০ মিঃ</a:t>
            </a:r>
          </a:p>
          <a:p>
            <a:pPr algn="ctr">
              <a:buNone/>
            </a:pPr>
            <a:endParaRPr lang="bn-IN" sz="2400" b="1" dirty="0" smtClean="0">
              <a:latin typeface="NikoshBAN" pitchFamily="2" charset="0"/>
              <a:cs typeface="NikoshBAN" pitchFamily="2" charset="0"/>
            </a:endParaRPr>
          </a:p>
          <a:p>
            <a:pPr>
              <a:buNone/>
            </a:pPr>
            <a:endParaRPr lang="en-US" sz="2400" b="1"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4)">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heel(4)">
                                      <p:cBhvr>
                                        <p:cTn id="37" dur="20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heel(4)">
                                      <p:cBhvr>
                                        <p:cTn id="42" dur="20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wheel(4)">
                                      <p:cBhvr>
                                        <p:cTn id="4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DDICTION.jpg"/>
          <p:cNvPicPr>
            <a:picLocks noChangeAspect="1"/>
          </p:cNvPicPr>
          <p:nvPr/>
        </p:nvPicPr>
        <p:blipFill>
          <a:blip r:embed="rId2"/>
          <a:stretch>
            <a:fillRect/>
          </a:stretch>
        </p:blipFill>
        <p:spPr>
          <a:xfrm>
            <a:off x="228600" y="304800"/>
            <a:ext cx="4953000" cy="3295995"/>
          </a:xfrm>
          <a:prstGeom prst="rect">
            <a:avLst/>
          </a:prstGeom>
        </p:spPr>
      </p:pic>
      <p:pic>
        <p:nvPicPr>
          <p:cNvPr id="4" name="Picture 3" descr="PRAYER.jpg"/>
          <p:cNvPicPr>
            <a:picLocks noChangeAspect="1"/>
          </p:cNvPicPr>
          <p:nvPr/>
        </p:nvPicPr>
        <p:blipFill>
          <a:blip r:embed="rId3"/>
          <a:stretch>
            <a:fillRect/>
          </a:stretch>
        </p:blipFill>
        <p:spPr>
          <a:xfrm>
            <a:off x="3048000" y="3581400"/>
            <a:ext cx="6096000" cy="3276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2743200"/>
            <a:ext cx="3352800" cy="707886"/>
          </a:xfrm>
          <a:prstGeom prst="rect">
            <a:avLst/>
          </a:prstGeom>
          <a:noFill/>
        </p:spPr>
        <p:txBody>
          <a:bodyPr wrap="square" rtlCol="0">
            <a:spAutoFit/>
          </a:bodyPr>
          <a:lstStyle/>
          <a:p>
            <a:pPr algn="ctr"/>
            <a:r>
              <a:rPr lang="bn-IN" sz="4000" dirty="0" smtClean="0"/>
              <a:t>আয়াতঃ৪৩-৪৫</a:t>
            </a:r>
            <a:endParaRPr lang="en-US" sz="4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1295400"/>
            <a:ext cx="2133600" cy="707886"/>
          </a:xfrm>
          <a:prstGeom prst="rect">
            <a:avLst/>
          </a:prstGeom>
          <a:noFill/>
        </p:spPr>
        <p:txBody>
          <a:bodyPr wrap="square" rtlCol="0">
            <a:spAutoFit/>
          </a:bodyPr>
          <a:lstStyle/>
          <a:p>
            <a:pPr algn="ctr"/>
            <a:r>
              <a:rPr lang="bn-IN" sz="4000" dirty="0" smtClean="0"/>
              <a:t>শিখনফল </a:t>
            </a:r>
            <a:endParaRPr lang="en-US" sz="4000" dirty="0"/>
          </a:p>
        </p:txBody>
      </p:sp>
      <p:sp>
        <p:nvSpPr>
          <p:cNvPr id="3" name="TextBox 2"/>
          <p:cNvSpPr txBox="1"/>
          <p:nvPr/>
        </p:nvSpPr>
        <p:spPr>
          <a:xfrm>
            <a:off x="1828800" y="2362200"/>
            <a:ext cx="5638800" cy="2031325"/>
          </a:xfrm>
          <a:prstGeom prst="rect">
            <a:avLst/>
          </a:prstGeom>
          <a:noFill/>
        </p:spPr>
        <p:txBody>
          <a:bodyPr wrap="square" rtlCol="0">
            <a:spAutoFit/>
          </a:bodyPr>
          <a:lstStyle/>
          <a:p>
            <a:r>
              <a:rPr lang="bn-IN" dirty="0" smtClean="0"/>
              <a:t>এই পাঠ শেষে শিক্ষার্থীরা-</a:t>
            </a:r>
          </a:p>
          <a:p>
            <a:r>
              <a:rPr lang="bn-IN" dirty="0" smtClean="0"/>
              <a:t>*আয়াতগুলোর অনুবাদ করতে পারবে </a:t>
            </a:r>
          </a:p>
          <a:p>
            <a:r>
              <a:rPr lang="bn-IN" dirty="0" smtClean="0"/>
              <a:t>*আয়াতগুলো নাযিলের প্রেক্ষাপট বলতে পারবে</a:t>
            </a:r>
          </a:p>
          <a:p>
            <a:r>
              <a:rPr lang="bn-IN" dirty="0" smtClean="0"/>
              <a:t>*নামাযের নিষিদ্ধ অবস্থা সম্পর্কে বলতে পারবে</a:t>
            </a:r>
          </a:p>
          <a:p>
            <a:r>
              <a:rPr lang="bn-IN" dirty="0" smtClean="0"/>
              <a:t>*তায়াম্মুম করার হালত/অবস্থা সম্পর্কে বলতে পারবে</a:t>
            </a:r>
          </a:p>
          <a:p>
            <a:r>
              <a:rPr lang="bn-IN" dirty="0" smtClean="0"/>
              <a:t>*নতুন নতুন শব্দের তাহকীক(শব্দ বিশ্লেষণ) করতে পারবে </a:t>
            </a:r>
          </a:p>
          <a:p>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352800"/>
            <a:ext cx="8458200" cy="646331"/>
          </a:xfrm>
          <a:prstGeom prst="rect">
            <a:avLst/>
          </a:prstGeom>
        </p:spPr>
        <p:txBody>
          <a:bodyPr wrap="square">
            <a:spAutoFit/>
          </a:bodyPr>
          <a:lstStyle/>
          <a:p>
            <a:pPr algn="ctr" fontAlgn="t"/>
            <a:r>
              <a:rPr lang="en-US" dirty="0" smtClean="0">
                <a:latin typeface="Arial" pitchFamily="34" charset="0"/>
                <a:cs typeface="Arial" pitchFamily="34" charset="0"/>
              </a:rPr>
              <a:t>(44</a:t>
            </a:r>
          </a:p>
          <a:p>
            <a:pPr algn="ctr"/>
            <a:r>
              <a:rPr lang="ar-AE" dirty="0" smtClean="0">
                <a:latin typeface="Arial" pitchFamily="34" charset="0"/>
                <a:cs typeface="Arial" pitchFamily="34" charset="0"/>
              </a:rPr>
              <a:t>أَلَمْ تَرَ إِلَى الَّذِينَ أُوتُواْ نَصِيبًا مِّنَ الْكِتَابِ يَشْتَرُونَ الضَّلاَلَةَ وَيُرِيدُونَ أَن تَضِلُّواْ السَّبِيلَ</a:t>
            </a:r>
            <a:endParaRPr lang="en-US" dirty="0" smtClean="0">
              <a:latin typeface="Arial" pitchFamily="34" charset="0"/>
              <a:cs typeface="Arial" pitchFamily="34" charset="0"/>
            </a:endParaRPr>
          </a:p>
        </p:txBody>
      </p:sp>
      <p:sp>
        <p:nvSpPr>
          <p:cNvPr id="5" name="Rectangle 4"/>
          <p:cNvSpPr/>
          <p:nvPr/>
        </p:nvSpPr>
        <p:spPr>
          <a:xfrm>
            <a:off x="609600" y="4648200"/>
            <a:ext cx="8001000" cy="646331"/>
          </a:xfrm>
          <a:prstGeom prst="rect">
            <a:avLst/>
          </a:prstGeom>
        </p:spPr>
        <p:txBody>
          <a:bodyPr wrap="square">
            <a:spAutoFit/>
          </a:bodyPr>
          <a:lstStyle/>
          <a:p>
            <a:pPr algn="ctr" fontAlgn="t"/>
            <a:r>
              <a:rPr lang="en-US" dirty="0" smtClean="0">
                <a:latin typeface="Arial" pitchFamily="34" charset="0"/>
                <a:cs typeface="Arial" pitchFamily="34" charset="0"/>
              </a:rPr>
              <a:t>(45</a:t>
            </a:r>
          </a:p>
          <a:p>
            <a:pPr algn="ctr"/>
            <a:r>
              <a:rPr lang="ar-AE" dirty="0" smtClean="0">
                <a:latin typeface="Arial" pitchFamily="34" charset="0"/>
                <a:cs typeface="Arial" pitchFamily="34" charset="0"/>
              </a:rPr>
              <a:t>وَاللّهُ أَعْلَمُ بِأَعْدَائِكُمْ وَكَفَى بِاللّهِ وَلِيًّا وَكَفَى بِاللّهِ نَصِيرًا</a:t>
            </a:r>
            <a:endParaRPr lang="en-US" dirty="0" smtClean="0">
              <a:latin typeface="Arial" pitchFamily="34" charset="0"/>
              <a:cs typeface="Arial" pitchFamily="34" charset="0"/>
            </a:endParaRPr>
          </a:p>
        </p:txBody>
      </p:sp>
      <p:sp>
        <p:nvSpPr>
          <p:cNvPr id="6" name="Rectangle 5"/>
          <p:cNvSpPr/>
          <p:nvPr/>
        </p:nvSpPr>
        <p:spPr>
          <a:xfrm>
            <a:off x="0" y="1524000"/>
            <a:ext cx="8839200" cy="1200329"/>
          </a:xfrm>
          <a:prstGeom prst="rect">
            <a:avLst/>
          </a:prstGeom>
        </p:spPr>
        <p:txBody>
          <a:bodyPr wrap="square">
            <a:spAutoFit/>
          </a:bodyPr>
          <a:lstStyle/>
          <a:p>
            <a:pPr algn="ctr" fontAlgn="t"/>
            <a:r>
              <a:rPr lang="en-US" dirty="0" smtClean="0">
                <a:latin typeface="Arial" pitchFamily="34" charset="0"/>
                <a:cs typeface="Arial" pitchFamily="34" charset="0"/>
              </a:rPr>
              <a:t>(</a:t>
            </a:r>
            <a:r>
              <a:rPr lang="ar-AE" dirty="0" smtClean="0">
                <a:latin typeface="Arial" pitchFamily="34" charset="0"/>
                <a:cs typeface="Arial" pitchFamily="34" charset="0"/>
              </a:rPr>
              <a:t>43</a:t>
            </a:r>
          </a:p>
          <a:p>
            <a:pPr algn="ctr"/>
            <a:r>
              <a:rPr lang="ar-AE" dirty="0" smtClean="0">
                <a:latin typeface="Arial" pitchFamily="34" charset="0"/>
                <a:cs typeface="Arial" pitchFamily="34" charset="0"/>
              </a:rPr>
              <a:t>يَا أَيُّهَا الَّذِينَ آمَنُواْ لاَ تَقْرَبُواْ الصَّلاَةَ وَأَنتُمْ سُكَارَى حَتَّىَ تَعْلَمُواْ مَا تَقُولُونَ وَلاَ جُنُبًا إِلاَّ عَابِرِي سَبِيلٍ حَتَّىَ تَغْتَسِلُواْ وَإِن كُنتُم مَّرْضَى أَوْ عَلَى سَفَرٍ أَوْ جَاء أَحَدٌ مِّنكُم مِّن الْغَآئِطِ أَوْ لاَمَسْتُمُ النِّسَاء فَلَمْ تَجِدُواْ مَاء فَتَيَمَّمُواْ صَعِيدًا طَيِّبًا فَامْسَحُواْ بِوُجُوهِكُمْ وَأَيْدِيكُمْ إِنَّ اللّهَ كَانَ عَفُوًّا غَفُورًا</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839200" cy="1477328"/>
          </a:xfrm>
          <a:prstGeom prst="rect">
            <a:avLst/>
          </a:prstGeom>
        </p:spPr>
        <p:txBody>
          <a:bodyPr wrap="square">
            <a:spAutoFit/>
          </a:bodyPr>
          <a:lstStyle/>
          <a:p>
            <a:r>
              <a:rPr lang="bn-IN" dirty="0" smtClean="0">
                <a:latin typeface="NikoshBAN" pitchFamily="2" charset="0"/>
                <a:cs typeface="NikoshBAN" pitchFamily="2" charset="0"/>
              </a:rPr>
              <a:t>৪৩।</a:t>
            </a:r>
            <a:r>
              <a:rPr lang="as-IN" dirty="0" smtClean="0">
                <a:latin typeface="NikoshBAN" pitchFamily="2" charset="0"/>
                <a:cs typeface="NikoshBAN" pitchFamily="2" charset="0"/>
              </a:rPr>
              <a:t>হে ঈমাণদারগণ! তোমরা যখন নেশাগ্রস্ত থাক, তখন নামাযের ধারে-কাছেও যেওনা, যতক্ষণ না বুঝতে সক্ষম হও যা কিছু তোমরা বলছ, আর (নামাযের কাছে যেও না) ফরয গোসলের আবস্থায়ও যতক্ষণ না গোসল করে নাও। কিন্তু মুসাফির অবস্থার কথা স্বতন্ত্র আর যদি তোমরা অসুস্থ হয়ে থাক কিংবা সফরে থাক অথবা তোমাদের মধ্য থেকে কেউ যদি প্রস্রাব-পায়খানা থেকে এসে থাকে কিংবা নারী গমন করে থাকে, কিন্তু পরে যদি পানিপ্রাপ্তি সম্ভব না হয়, তবে পাক-পবিত্র মাটির দ্বারা তায়াম্মুম করে নাও-তাতে মুখমন্ডল ও হাতকে ঘষে নাও। নিশ্চয়ই আল্লাহ তা’আলা ক্ষমাশীল।</a:t>
            </a:r>
          </a:p>
        </p:txBody>
      </p:sp>
      <p:sp>
        <p:nvSpPr>
          <p:cNvPr id="3" name="Rectangle 2"/>
          <p:cNvSpPr/>
          <p:nvPr/>
        </p:nvSpPr>
        <p:spPr>
          <a:xfrm>
            <a:off x="152400" y="3657600"/>
            <a:ext cx="8763000" cy="646331"/>
          </a:xfrm>
          <a:prstGeom prst="rect">
            <a:avLst/>
          </a:prstGeom>
        </p:spPr>
        <p:txBody>
          <a:bodyPr wrap="square">
            <a:spAutoFit/>
          </a:bodyPr>
          <a:lstStyle/>
          <a:p>
            <a:r>
              <a:rPr lang="bn-IN" dirty="0" smtClean="0">
                <a:latin typeface="NikoshBAN" pitchFamily="2" charset="0"/>
                <a:cs typeface="NikoshBAN" pitchFamily="2" charset="0"/>
              </a:rPr>
              <a:t>৪৪।</a:t>
            </a:r>
            <a:r>
              <a:rPr lang="as-IN" dirty="0" smtClean="0">
                <a:latin typeface="NikoshBAN" pitchFamily="2" charset="0"/>
                <a:cs typeface="NikoshBAN" pitchFamily="2" charset="0"/>
              </a:rPr>
              <a:t>তুমি কি ওদের দেখনি, যারা কিতাবের কিছু অংশ প্রাপ্ত হয়েছে, (অথচ) তারা পথভ্রষ্টতা খরিদ করে এবং কামনা করে, যাতে তোমরাও আল্লাহর পথ থেকে বিভ্রান্ত হয়ে যাও।</a:t>
            </a:r>
          </a:p>
        </p:txBody>
      </p:sp>
      <p:sp>
        <p:nvSpPr>
          <p:cNvPr id="4" name="Rectangle 3"/>
          <p:cNvSpPr/>
          <p:nvPr/>
        </p:nvSpPr>
        <p:spPr>
          <a:xfrm>
            <a:off x="152400" y="5105400"/>
            <a:ext cx="8763000" cy="646331"/>
          </a:xfrm>
          <a:prstGeom prst="rect">
            <a:avLst/>
          </a:prstGeom>
        </p:spPr>
        <p:txBody>
          <a:bodyPr wrap="square">
            <a:spAutoFit/>
          </a:bodyPr>
          <a:lstStyle/>
          <a:p>
            <a:r>
              <a:rPr lang="bn-IN" dirty="0" smtClean="0">
                <a:latin typeface="NikoshBAN" pitchFamily="2" charset="0"/>
                <a:cs typeface="NikoshBAN" pitchFamily="2" charset="0"/>
              </a:rPr>
              <a:t>৪৫।</a:t>
            </a:r>
            <a:r>
              <a:rPr lang="as-IN" dirty="0" smtClean="0">
                <a:latin typeface="NikoshBAN" pitchFamily="2" charset="0"/>
                <a:cs typeface="NikoshBAN" pitchFamily="2" charset="0"/>
              </a:rPr>
              <a:t>অথচ আল্লাহ তোমাদের শত্রুদেরকে যথার্থই জানেন। আর অভিভাবক হিসাবে আল্লাহই যথেষ্ট এবং সাহায্যকারী হিসাবেও আল্লাহই যথেষ্ট।</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686800" cy="2862322"/>
          </a:xfrm>
          <a:prstGeom prst="rect">
            <a:avLst/>
          </a:prstGeom>
        </p:spPr>
        <p:txBody>
          <a:bodyPr wrap="square">
            <a:spAutoFit/>
          </a:bodyPr>
          <a:lstStyle/>
          <a:p>
            <a:pPr algn="ctr" fontAlgn="t"/>
            <a:r>
              <a:rPr lang="ar-AE" dirty="0" smtClean="0">
                <a:latin typeface="NikoshBAN" pitchFamily="2" charset="0"/>
              </a:rPr>
              <a:t>(43</a:t>
            </a:r>
          </a:p>
          <a:p>
            <a:pPr algn="ctr"/>
            <a:r>
              <a:rPr lang="ar-AE" dirty="0" smtClean="0">
                <a:latin typeface="NikoshBAN" pitchFamily="2" charset="0"/>
                <a:cs typeface="Arial" pitchFamily="34" charset="0"/>
              </a:rPr>
              <a:t>يَا أَيُّهَا الَّذِينَ آمَنُواْ لاَ تَقْرَبُواْ الصَّلاَةَ وَأَنتُمْ سُكَارَى حَتَّىَ تَعْلَمُواْ مَا تَقُولُونَ وَلاَ جُنُبًا إِلاَّ عَابِرِي سَبِيلٍ حَتَّىَ تَغْتَسِلُواْ وَإِن كُنتُم مَّرْضَى أَوْ عَلَى سَفَرٍ أَوْ جَاء أَحَدٌ مِّنكُم مِّن الْغَآئِطِ أَوْ لاَمَسْتُمُ النِّسَاء فَلَمْ تَجِدُواْ مَاء فَتَيَمَّمُواْ صَعِيدًا طَيِّبًا فَامْسَحُواْ بِوُجُوهِكُمْ وَأَيْدِيكُمْ إِنَّ اللّهَ كَانَ عَفُوًّا غَفُورًا</a:t>
            </a:r>
            <a:endParaRPr lang="bn-IN" dirty="0" smtClean="0">
              <a:latin typeface="NikoshBAN" pitchFamily="2" charset="0"/>
              <a:cs typeface="NikoshBAN" pitchFamily="2" charset="0"/>
            </a:endParaRPr>
          </a:p>
          <a:p>
            <a:pPr algn="ctr"/>
            <a:endParaRPr lang="bn-IN"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হে ঈমাণদারগণ! তোমরা যখন নেশাগ্রস্ত থাক, তখন নামাযের ধারে-কাছেও যেওনা, যতক্ষণ না বুঝতে সক্ষম হও যা কিছু তোমরা বলছ, আর (নামাযের কাছে যেও না) ফরয গোসলের আবস্থায়ও যতক্ষণ না গোসল করে নাও। কিন্তু মুসাফির অবস্থার কথা স্বতন্ত্র আর যদি তোমরা অসুস্থ হয়ে থাক কিংবা সফরে থাক অথবা তোমাদের মধ্য থেকে কেউ যদি প্রস্রাব-পায়খানা থেকে এসে থাকে কিংবা নারী গমন করে থাকে, কিন্তু পরে যদি পানিপ্রাপ্তি সম্ভব না হয়, তবে পাক-পবিত্র মাটির দ্বারা </a:t>
            </a:r>
            <a:endParaRPr lang="as-IN"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57400"/>
            <a:ext cx="8534400" cy="1754326"/>
          </a:xfrm>
          <a:prstGeom prst="rect">
            <a:avLst/>
          </a:prstGeom>
        </p:spPr>
        <p:txBody>
          <a:bodyPr wrap="square">
            <a:spAutoFit/>
          </a:bodyPr>
          <a:lstStyle/>
          <a:p>
            <a:pPr algn="ctr" fontAlgn="t"/>
            <a:r>
              <a:rPr lang="ar-AE" dirty="0" smtClean="0">
                <a:latin typeface="NikoshBAN" pitchFamily="2" charset="0"/>
              </a:rPr>
              <a:t>(44</a:t>
            </a:r>
            <a:endParaRPr lang="ar-AE" dirty="0" smtClean="0">
              <a:latin typeface="NikoshBAN" pitchFamily="2" charset="0"/>
              <a:cs typeface="Arial" pitchFamily="34" charset="0"/>
            </a:endParaRPr>
          </a:p>
          <a:p>
            <a:pPr algn="ctr"/>
            <a:r>
              <a:rPr lang="ar-AE" dirty="0" smtClean="0">
                <a:latin typeface="NikoshBAN" pitchFamily="2" charset="0"/>
                <a:cs typeface="Arial" pitchFamily="34" charset="0"/>
              </a:rPr>
              <a:t>أَلَمْ تَرَ إِلَى الَّذِينَ أُوتُواْ نَصِيبًا مِّنَ الْكِتَابِ يَشْتَرُونَ الضَّلاَلَةَ وَيُرِيدُونَ أَن تَضِلُّواْ السَّبِيلَ</a:t>
            </a:r>
            <a:endParaRPr lang="bn-IN" dirty="0" smtClean="0">
              <a:latin typeface="NikoshBAN" pitchFamily="2" charset="0"/>
              <a:cs typeface="NikoshBAN" pitchFamily="2" charset="0"/>
            </a:endParaRPr>
          </a:p>
          <a:p>
            <a:pPr algn="ctr"/>
            <a:endParaRPr lang="bn-IN" dirty="0" smtClean="0">
              <a:latin typeface="NikoshBAN" pitchFamily="2" charset="0"/>
              <a:cs typeface="NikoshBAN" pitchFamily="2" charset="0"/>
            </a:endParaRPr>
          </a:p>
          <a:p>
            <a:pPr algn="ctr"/>
            <a:endParaRPr lang="ar-AE" dirty="0" smtClean="0">
              <a:latin typeface="NikoshBAN" pitchFamily="2" charset="0"/>
            </a:endParaRPr>
          </a:p>
          <a:p>
            <a:pPr algn="ctr"/>
            <a:r>
              <a:rPr lang="as-IN" dirty="0" smtClean="0">
                <a:latin typeface="NikoshBAN" pitchFamily="2" charset="0"/>
                <a:cs typeface="NikoshBAN" pitchFamily="2" charset="0"/>
              </a:rPr>
              <a:t>তুমি কি ওদের দেখনি, যারা কিতাবের কিছু অংশ প্রাপ্ত হয়েছে, (অথচ) তারা পথভ্রষ্টতা খরিদ করে এবং কামনা করে, যাতে তোমরাও আল্লাহর পথ থেকে বিভ্রান্ত হয়ে যাও</a:t>
            </a:r>
            <a:endParaRPr lang="as-IN"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590</TotalTime>
  <Words>855</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Slide 1</vt:lpstr>
      <vt:lpstr>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UTIRCE</dc:creator>
  <cp:lastModifiedBy>UTIRCE</cp:lastModifiedBy>
  <cp:revision>126</cp:revision>
  <dcterms:created xsi:type="dcterms:W3CDTF">2006-08-16T00:00:00Z</dcterms:created>
  <dcterms:modified xsi:type="dcterms:W3CDTF">2019-12-11T03:00:08Z</dcterms:modified>
</cp:coreProperties>
</file>