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1" r:id="rId12"/>
    <p:sldId id="268" r:id="rId13"/>
    <p:sldId id="270" r:id="rId14"/>
    <p:sldId id="275" r:id="rId15"/>
    <p:sldId id="271" r:id="rId16"/>
    <p:sldId id="272" r:id="rId17"/>
    <p:sldId id="273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1" autoAdjust="0"/>
  </p:normalViewPr>
  <p:slideViewPr>
    <p:cSldViewPr>
      <p:cViewPr varScale="1">
        <p:scale>
          <a:sx n="69" d="100"/>
          <a:sy n="69" d="100"/>
        </p:scale>
        <p:origin x="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9BE6B-D8EA-47BC-80DD-A36589991BE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BFB7-755F-4225-BF69-43939063E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F73-7C09-46F8-96D7-834C056C19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67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0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1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pical_island_screensav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6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800600"/>
            <a:ext cx="3810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D_Waterplant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2819400" cy="2549676"/>
          </a:xfrm>
          <a:prstGeom prst="rect">
            <a:avLst/>
          </a:prstGeom>
        </p:spPr>
      </p:pic>
      <p:pic>
        <p:nvPicPr>
          <p:cNvPr id="3" name="Picture 2" descr="water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1828800" cy="1710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পাতার উপরের পৃষ্টে মোম জাতীয় পদার্থের আবরণ থাকে।</a:t>
            </a:r>
            <a:endParaRPr lang="en-US" sz="54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181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A73229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76800"/>
            <a:ext cx="200025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অবস্থানের উপর ভিত্তি করে জলজ উদ্ভিদকে নিম্নোক্ত শ্রেণীতে বিভক্ত করা হয়েছে।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9050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জলজ উদ্ভিদ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191000" y="2819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3657600"/>
            <a:ext cx="784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 flipH="1">
            <a:off x="1447799" y="3657600"/>
            <a:ext cx="4114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343399" y="3657600"/>
            <a:ext cx="4114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7086596" y="3657600"/>
            <a:ext cx="4114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4038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ভাসমান জলজ 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038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নিমজ্জিত জলজ উদ্ভিদ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3962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উভচর উদ্ভিদ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flipH="1">
            <a:off x="1523998" y="4648200"/>
            <a:ext cx="609601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04800" y="56388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1371600" y="5638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5105400" y="5638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3400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মুক্ত ভাসমান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5200" y="5867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মাটিতে আবদ্ধ ভাসমান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30" grpId="0" animBg="1"/>
      <p:bldP spid="31" grpId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ক)ভাসমান জলজ উদ্ভিদ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aterHyacinth72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853248"/>
            <a:ext cx="3429000" cy="3305175"/>
          </a:xfrm>
        </p:spPr>
      </p:pic>
      <p:pic>
        <p:nvPicPr>
          <p:cNvPr id="5" name="Picture 4" descr="water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5000"/>
            <a:ext cx="3325091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86400"/>
            <a:ext cx="3505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486400"/>
            <a:ext cx="3200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প্রকারঃযথা-</a:t>
            </a:r>
            <a:endParaRPr lang="en-US" sz="6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uckwee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0"/>
            <a:ext cx="2362200" cy="2362200"/>
          </a:xfrm>
        </p:spPr>
      </p:pic>
      <p:pic>
        <p:nvPicPr>
          <p:cNvPr id="5" name="Picture 4" descr="water_plant2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00"/>
            <a:ext cx="2514600" cy="2362200"/>
          </a:xfrm>
          <a:prstGeom prst="rect">
            <a:avLst/>
          </a:prstGeom>
        </p:spPr>
      </p:pic>
      <p:pic>
        <p:nvPicPr>
          <p:cNvPr id="7" name="Picture 6" descr="water_plants - Copy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438400"/>
            <a:ext cx="2743199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2192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১। মুক্ত ভাসমান</a:t>
            </a:r>
            <a:endParaRPr lang="en-US" sz="600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724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ক্ষুদিপানা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800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724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টোপাপানা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মাটিতে আবদ্ধ ভাসমানঃ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pl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2819400" cy="2362200"/>
          </a:xfrm>
          <a:prstGeom prst="rect">
            <a:avLst/>
          </a:prstGeom>
        </p:spPr>
      </p:pic>
      <p:pic>
        <p:nvPicPr>
          <p:cNvPr id="4" name="Picture 3" descr="tamim10rocks_1297588078_1-blue-lot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2667001" cy="2302087"/>
          </a:xfrm>
          <a:prstGeom prst="rect">
            <a:avLst/>
          </a:prstGeom>
        </p:spPr>
      </p:pic>
      <p:pic>
        <p:nvPicPr>
          <p:cNvPr id="5" name="Picture 4" descr="KaLPurushblog_1226322760_1-Nishi_Paddy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038600"/>
            <a:ext cx="2133600" cy="2273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9812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724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পদ্ম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খ) নিমজ্জিত  জলজ উদ্ভিদঃ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0060622105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219200"/>
            <a:ext cx="2628356" cy="2091530"/>
          </a:xfrm>
        </p:spPr>
      </p:pic>
      <p:pic>
        <p:nvPicPr>
          <p:cNvPr id="5" name="Picture 4" descr="vtort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2571750" cy="2057400"/>
          </a:xfrm>
          <a:prstGeom prst="rect">
            <a:avLst/>
          </a:prstGeom>
        </p:spPr>
      </p:pic>
      <p:pic>
        <p:nvPicPr>
          <p:cNvPr id="6" name="Picture 5" descr="utricularia-vulgaris-agg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886200"/>
            <a:ext cx="2667000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581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পাতা শেওলা</a:t>
            </a:r>
            <a:endParaRPr lang="en-US" sz="4400" dirty="0">
              <a:solidFill>
                <a:srgbClr val="FF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00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হাইড্রিলা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019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পাতা ঝাঁঝি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উভচর উদ্ভিদঃ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pomo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85900"/>
            <a:ext cx="3048000" cy="2286000"/>
          </a:xfrm>
        </p:spPr>
      </p:pic>
      <p:pic>
        <p:nvPicPr>
          <p:cNvPr id="5" name="Picture 4" descr="mahalderblog_1252595428_3-Picture_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24000"/>
            <a:ext cx="2662881" cy="2292015"/>
          </a:xfrm>
          <a:prstGeom prst="rect">
            <a:avLst/>
          </a:prstGeom>
        </p:spPr>
      </p:pic>
      <p:pic>
        <p:nvPicPr>
          <p:cNvPr id="6" name="Picture 5" descr="Parvage007_1277569516_1-12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67200"/>
            <a:ext cx="2971800" cy="1866900"/>
          </a:xfrm>
          <a:prstGeom prst="rect">
            <a:avLst/>
          </a:prstGeom>
        </p:spPr>
      </p:pic>
      <p:pic>
        <p:nvPicPr>
          <p:cNvPr id="7" name="Picture 6" descr="Juncus_ensifolius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038600"/>
            <a:ext cx="2895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2286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কলমিশাক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019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হেলেঞ্চা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কেশরদাম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A73229"/>
                </a:solidFill>
                <a:latin typeface="NikoshBAN" pitchFamily="2" charset="0"/>
                <a:cs typeface="NikoshBAN" pitchFamily="2" charset="0"/>
              </a:rPr>
              <a:t>-দলীয় কাজ-</a:t>
            </a:r>
            <a:endParaRPr lang="en-US" sz="9600" dirty="0">
              <a:solidFill>
                <a:srgbClr val="A732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ক-দলঃঅবস্থানের উপর ভিত্তি করে জলজ উদ্ভিদকে কয় ভাগে ভাগ করা যায়।</a:t>
            </a:r>
          </a:p>
          <a:p>
            <a:r>
              <a:rPr lang="bn-BD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খ-দলঃ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pomo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124200"/>
            <a:ext cx="2152649" cy="1614487"/>
          </a:xfrm>
          <a:prstGeom prst="rect">
            <a:avLst/>
          </a:prstGeom>
        </p:spPr>
      </p:pic>
      <p:pic>
        <p:nvPicPr>
          <p:cNvPr id="5" name="Picture 4" descr="Hybrid_Water_L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124200"/>
            <a:ext cx="2184400" cy="1638300"/>
          </a:xfrm>
          <a:prstGeom prst="rect">
            <a:avLst/>
          </a:prstGeom>
        </p:spPr>
      </p:pic>
      <p:pic>
        <p:nvPicPr>
          <p:cNvPr id="6" name="Picture 5" descr="water_plants - Copy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352800"/>
            <a:ext cx="1412097" cy="1457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প্রদত্ত নমুনাগুলোর বৈশিষ্ট্য লেখ।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-মূল্যায়ন-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amim10rocks_1297588078_1-blue-lot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1736121" cy="1300162"/>
          </a:xfrm>
          <a:prstGeom prst="rect">
            <a:avLst/>
          </a:prstGeom>
        </p:spPr>
      </p:pic>
      <p:pic>
        <p:nvPicPr>
          <p:cNvPr id="4" name="Picture 3" descr="utricularia-vulgaris-agg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81200"/>
            <a:ext cx="1701800" cy="1219200"/>
          </a:xfrm>
          <a:prstGeom prst="rect">
            <a:avLst/>
          </a:prstGeom>
        </p:spPr>
      </p:pic>
      <p:pic>
        <p:nvPicPr>
          <p:cNvPr id="5" name="Picture 4" descr="ipomo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105400"/>
            <a:ext cx="1752600" cy="13144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2895600" y="39624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3657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আবদ্ধ ভাসমান উদ্ভিদ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14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উভচর উদ্ভিদ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নিমজ্জিত উদ্ভিদ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water_plants - Copy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81400"/>
            <a:ext cx="2064884" cy="1226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447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মুক্ত ভাসমান উদ্ভিদ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06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মিল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1597 L 0.34167 -0.327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1597 L 0.38333 -0.282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01736 L 0.35 0.4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7 L 0.33333 0.45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জলজ উদ্ভিদের দুইটি বৈশিষ্ট্য বল-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l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3" y="2971800"/>
            <a:ext cx="3160929" cy="2362200"/>
          </a:xfrm>
          <a:prstGeom prst="rect">
            <a:avLst/>
          </a:prstGeom>
        </p:spPr>
      </p:pic>
      <p:pic>
        <p:nvPicPr>
          <p:cNvPr id="4" name="Picture 3" descr="water_plants - Copy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67068"/>
            <a:ext cx="2971800" cy="30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 ও তার পরিবেশ কী তা বলতে পারবে।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জলজ উদ্ভিদ কী তা বলতে পারবে।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জলজ উদ্ভিদের বৈশিষ্ট্য বর্ণনা করতে পারবে।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জলজ উদ্ভিদের শ্রেণীবিভাগ করতে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তোমার পরিচিত ১টি জলজ উদ্ভিদের নাম লেখ এবংতারা পানিতে বেঁচে থাকার জন্য যে সকল বৈশিষ্ট্য নিজেদের আয়ত্বে এনেছে তা বুঝিয়ে দাও।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057400"/>
            <a:ext cx="7772400" cy="37702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_Desktop_Ga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514600" cy="2229612"/>
          </a:xfrm>
          <a:prstGeom prst="rect">
            <a:avLst/>
          </a:prstGeom>
        </p:spPr>
      </p:pic>
      <p:pic>
        <p:nvPicPr>
          <p:cNvPr id="3" name="Picture 2" descr="snak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990600"/>
            <a:ext cx="2057400" cy="2225762"/>
          </a:xfrm>
          <a:prstGeom prst="rect">
            <a:avLst/>
          </a:prstGeom>
        </p:spPr>
      </p:pic>
      <p:pic>
        <p:nvPicPr>
          <p:cNvPr id="4" name="Picture 3" descr="2_plant_and_sh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29000"/>
            <a:ext cx="1981200" cy="2391128"/>
          </a:xfrm>
          <a:prstGeom prst="rect">
            <a:avLst/>
          </a:prstGeom>
        </p:spPr>
      </p:pic>
      <p:pic>
        <p:nvPicPr>
          <p:cNvPr id="5" name="Picture 4" descr="FountainPlant_OphiopogonJaponicusWFPS_C10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14400"/>
            <a:ext cx="2092036" cy="2185748"/>
          </a:xfrm>
          <a:prstGeom prst="rect">
            <a:avLst/>
          </a:prstGeom>
        </p:spPr>
      </p:pic>
      <p:pic>
        <p:nvPicPr>
          <p:cNvPr id="6" name="Picture 5" descr="nipalych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3505200"/>
            <a:ext cx="2133600" cy="2414879"/>
          </a:xfrm>
          <a:prstGeom prst="rect">
            <a:avLst/>
          </a:prstGeom>
        </p:spPr>
      </p:pic>
      <p:pic>
        <p:nvPicPr>
          <p:cNvPr id="7" name="Picture 6" descr="carambola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429000"/>
            <a:ext cx="2112264" cy="2475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ছবিতে আমরা কি দেখতে পাচ্ছি?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019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ধরনের উদ্ভিদ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y_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14400"/>
            <a:ext cx="2304288" cy="2057400"/>
          </a:xfrm>
          <a:prstGeom prst="rect">
            <a:avLst/>
          </a:prstGeom>
        </p:spPr>
      </p:pic>
      <p:pic>
        <p:nvPicPr>
          <p:cNvPr id="4" name="Picture 3" descr="app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14400"/>
            <a:ext cx="2209800" cy="1981200"/>
          </a:xfrm>
          <a:prstGeom prst="rect">
            <a:avLst/>
          </a:prstGeom>
        </p:spPr>
      </p:pic>
      <p:pic>
        <p:nvPicPr>
          <p:cNvPr id="5" name="Picture 4" descr="pineapple gallery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2133600" cy="2057400"/>
          </a:xfrm>
          <a:prstGeom prst="rect">
            <a:avLst/>
          </a:prstGeom>
        </p:spPr>
      </p:pic>
      <p:pic>
        <p:nvPicPr>
          <p:cNvPr id="6" name="Picture 5" descr="coconut tree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733800"/>
            <a:ext cx="2286000" cy="2182091"/>
          </a:xfrm>
          <a:prstGeom prst="rect">
            <a:avLst/>
          </a:prstGeom>
        </p:spPr>
      </p:pic>
      <p:pic>
        <p:nvPicPr>
          <p:cNvPr id="7" name="Picture 6" descr="NTR18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733800"/>
            <a:ext cx="2209800" cy="2321115"/>
          </a:xfrm>
          <a:prstGeom prst="rect">
            <a:avLst/>
          </a:prstGeom>
        </p:spPr>
      </p:pic>
      <p:pic>
        <p:nvPicPr>
          <p:cNvPr id="8" name="Picture 7" descr="jackfruit-tree_thum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733800"/>
            <a:ext cx="2286000" cy="2297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949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স্ট্রবেরী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858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906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019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ধরনের ফল গাছের ছবি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cuscuta_europaea_bg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3048000" cy="2355678"/>
          </a:xfrm>
          <a:prstGeom prst="rect">
            <a:avLst/>
          </a:prstGeom>
        </p:spPr>
      </p:pic>
      <p:pic>
        <p:nvPicPr>
          <p:cNvPr id="3" name="Picture 2" descr="fung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0"/>
            <a:ext cx="2817891" cy="2286000"/>
          </a:xfrm>
          <a:prstGeom prst="rect">
            <a:avLst/>
          </a:prstGeom>
        </p:spPr>
      </p:pic>
      <p:pic>
        <p:nvPicPr>
          <p:cNvPr id="4" name="Picture 3" descr="fruit_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09600"/>
            <a:ext cx="2971800" cy="2500385"/>
          </a:xfrm>
          <a:prstGeom prst="rect">
            <a:avLst/>
          </a:prstGeom>
        </p:spPr>
      </p:pic>
      <p:pic>
        <p:nvPicPr>
          <p:cNvPr id="6" name="Picture 5" descr="nipalych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609600"/>
            <a:ext cx="2936322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371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A73229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endParaRPr lang="en-US" sz="4800" dirty="0">
              <a:solidFill>
                <a:srgbClr val="A732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27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পরজীবী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86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মৃতজীবী</a:t>
            </a:r>
            <a:endParaRPr lang="en-US" sz="48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*উদ্ভিদের শ্রেণীবিভাগ* 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 প্রাপ্যতা ও লবণাক্ততার ভিত্তিতে উদ্ভিদ জগতকে ৪ ভাগে ভাগ করা হয়েছেঃ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2286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6800" y="2667000"/>
            <a:ext cx="7239000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990600" y="2667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743200" y="2743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48200" y="2743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62800" y="2743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895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জলজ উদ্ভিদ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2895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স্থলজ উদ্ভিদ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895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মরু উদ্ভিদ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2971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লোনা মাটির উদ্ভিদ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b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581400"/>
            <a:ext cx="2095500" cy="1905000"/>
          </a:xfrm>
          <a:prstGeom prst="rect">
            <a:avLst/>
          </a:prstGeom>
        </p:spPr>
      </p:pic>
      <p:pic>
        <p:nvPicPr>
          <p:cNvPr id="27" name="Picture 26" descr="lo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1905000" cy="1981200"/>
          </a:xfrm>
          <a:prstGeom prst="rect">
            <a:avLst/>
          </a:prstGeom>
        </p:spPr>
      </p:pic>
      <p:pic>
        <p:nvPicPr>
          <p:cNvPr id="28" name="Picture 27" descr="coconut tre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05200"/>
            <a:ext cx="1905000" cy="1981200"/>
          </a:xfrm>
          <a:prstGeom prst="rect">
            <a:avLst/>
          </a:prstGeom>
        </p:spPr>
      </p:pic>
      <p:pic>
        <p:nvPicPr>
          <p:cNvPr id="29" name="Picture 28" descr="cactus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1905000" cy="1981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00" y="5486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পদ্ম</a:t>
            </a:r>
            <a:endParaRPr lang="en-US" sz="4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5410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ক্যাকটাস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5486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2" grpId="0" animBg="1"/>
      <p:bldP spid="13" grpId="0" animBg="1"/>
      <p:bldP spid="14" grpId="0" animBg="1"/>
      <p:bldP spid="15" grpId="0" animBg="1"/>
      <p:bldP spid="18" grpId="0"/>
      <p:bldP spid="20" grpId="0"/>
      <p:bldP spid="21" grpId="0"/>
      <p:bldP spid="24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Water Lil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457200"/>
            <a:ext cx="8763000" cy="6572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-4572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!জলজ উদ্ভিদ!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উদ্ভিদ পানিতে বা পানিযুক্ত স্থানে জন্মে তাকে জলজ উদ্ভিদ বলে।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The-Amazon-R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2396784" cy="2235448"/>
          </a:xfrm>
        </p:spPr>
      </p:pic>
      <p:pic>
        <p:nvPicPr>
          <p:cNvPr id="6" name="Picture 5" descr="home_garden_p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67200"/>
            <a:ext cx="2514600" cy="1860114"/>
          </a:xfrm>
          <a:prstGeom prst="rect">
            <a:avLst/>
          </a:prstGeom>
        </p:spPr>
      </p:pic>
      <p:pic>
        <p:nvPicPr>
          <p:cNvPr id="7" name="Picture 6" descr="crater-lak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2540000" cy="1905000"/>
          </a:xfrm>
          <a:prstGeom prst="rect">
            <a:avLst/>
          </a:prstGeom>
        </p:spPr>
      </p:pic>
      <p:pic>
        <p:nvPicPr>
          <p:cNvPr id="8" name="Picture 7" descr="water-plan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447800"/>
            <a:ext cx="2857500" cy="2219325"/>
          </a:xfrm>
          <a:prstGeom prst="rect">
            <a:avLst/>
          </a:prstGeom>
        </p:spPr>
      </p:pic>
      <p:pic>
        <p:nvPicPr>
          <p:cNvPr id="9" name="Picture 8" descr="sunder01_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447800"/>
            <a:ext cx="2362200" cy="21807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3559314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59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997714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হ্রদ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জলাশয়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ybrid_Water_Lil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2672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জলজ উদ্ভিদের বৈশিষ্ট্যঃ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 খুব ছোট এবং মূলরোম নেই।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মূলের অগ্রভাগে মূলথলি থাকে।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ভাসমান উদ্ভিদেরপাতা বড় ,গোলাকার ও লম্বা বোঁটাযুক্ত।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ater_plants - Copy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95400"/>
            <a:ext cx="1485933" cy="1533525"/>
          </a:xfrm>
          <a:prstGeom prst="rect">
            <a:avLst/>
          </a:prstGeom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33800"/>
            <a:ext cx="2466975" cy="2133600"/>
          </a:xfrm>
          <a:prstGeom prst="rect">
            <a:avLst/>
          </a:prstGeom>
        </p:spPr>
      </p:pic>
      <p:pic>
        <p:nvPicPr>
          <p:cNvPr id="12" name="Picture 11" descr="sapl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10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</TotalTime>
  <Words>279</Words>
  <Application>Microsoft Office PowerPoint</Application>
  <PresentationFormat>On-screen Show (4:3)</PresentationFormat>
  <Paragraphs>81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    শিখন ফল</vt:lpstr>
      <vt:lpstr>PowerPoint Presentation</vt:lpstr>
      <vt:lpstr>PowerPoint Presentation</vt:lpstr>
      <vt:lpstr>PowerPoint Presentation</vt:lpstr>
      <vt:lpstr>*উদ্ভিদের শ্রেণীবিভাগ* </vt:lpstr>
      <vt:lpstr>PowerPoint Presentation</vt:lpstr>
      <vt:lpstr>যে সকল উদ্ভিদ পানিতে বা পানিযুক্ত স্থানে জন্মে তাকে জলজ উদ্ভিদ বলে।</vt:lpstr>
      <vt:lpstr>জলজ উদ্ভিদের বৈশিষ্ট্যঃ</vt:lpstr>
      <vt:lpstr>PowerPoint Presentation</vt:lpstr>
      <vt:lpstr>PowerPoint Presentation</vt:lpstr>
      <vt:lpstr>ক)ভাসমান জলজ উদ্ভিদ</vt:lpstr>
      <vt:lpstr>ভাসমান উদ্ভিদ দুই প্রকারঃযথা-</vt:lpstr>
      <vt:lpstr>PowerPoint Presentation</vt:lpstr>
      <vt:lpstr>খ) নিমজ্জিত  জলজ উদ্ভিদঃ</vt:lpstr>
      <vt:lpstr>গ) উভচর উদ্ভিদঃ</vt:lpstr>
      <vt:lpstr>-দলীয় কাজ-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ELITE</cp:lastModifiedBy>
  <cp:revision>25</cp:revision>
  <dcterms:created xsi:type="dcterms:W3CDTF">2006-08-16T00:00:00Z</dcterms:created>
  <dcterms:modified xsi:type="dcterms:W3CDTF">2019-12-11T13:34:40Z</dcterms:modified>
</cp:coreProperties>
</file>