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2" r:id="rId5"/>
    <p:sldId id="259" r:id="rId6"/>
    <p:sldId id="258" r:id="rId7"/>
    <p:sldId id="261" r:id="rId8"/>
    <p:sldId id="270" r:id="rId9"/>
    <p:sldId id="272" r:id="rId10"/>
    <p:sldId id="273" r:id="rId11"/>
    <p:sldId id="265" r:id="rId12"/>
    <p:sldId id="267" r:id="rId13"/>
    <p:sldId id="263" r:id="rId14"/>
    <p:sldId id="266" r:id="rId15"/>
    <p:sldId id="268" r:id="rId16"/>
    <p:sldId id="27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3" autoAdjust="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E5B7A-A27E-4999-952C-730C9CB90BA3}" type="doc">
      <dgm:prSet loTypeId="urn:microsoft.com/office/officeart/2008/layout/RadialCluster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72B828-DA89-4503-AA8A-55B56F8AD80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উদ্ভিদের</a:t>
          </a:r>
          <a:r>
            <a:rPr lang="bn-IN" dirty="0" smtClean="0">
              <a:solidFill>
                <a:srgbClr val="C00000"/>
              </a:solidFill>
            </a:rPr>
            <a:t> </a:t>
          </a:r>
          <a:r>
            <a:rPr lang="b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খাদ্য তৈরির জন্য যা প্রয়োজন</a:t>
          </a:r>
          <a:endParaRPr lang="en-US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1138F6-CD3F-4DD1-9E91-72E649AAE646}" type="parTrans" cxnId="{074606DD-DFC1-46F4-98E1-68256992594F}">
      <dgm:prSet/>
      <dgm:spPr/>
      <dgm:t>
        <a:bodyPr/>
        <a:lstStyle/>
        <a:p>
          <a:endParaRPr lang="en-US"/>
        </a:p>
      </dgm:t>
    </dgm:pt>
    <dgm:pt modelId="{E5B82A52-C731-49D0-83F2-9EB607B165B0}" type="sibTrans" cxnId="{074606DD-DFC1-46F4-98E1-68256992594F}">
      <dgm:prSet/>
      <dgm:spPr/>
      <dgm:t>
        <a:bodyPr/>
        <a:lstStyle/>
        <a:p>
          <a:endParaRPr lang="en-US"/>
        </a:p>
      </dgm:t>
    </dgm:pt>
    <dgm:pt modelId="{EE0947C7-E62B-415A-BDE0-0864462ED295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মাটি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F3803-B350-409C-87FA-FEF780418DD9}" type="parTrans" cxnId="{8343F74C-E462-4B9F-8F4E-ECF90A988E1E}">
      <dgm:prSet/>
      <dgm:spPr/>
      <dgm:t>
        <a:bodyPr/>
        <a:lstStyle/>
        <a:p>
          <a:endParaRPr lang="en-US"/>
        </a:p>
      </dgm:t>
    </dgm:pt>
    <dgm:pt modelId="{CB7A5753-379C-4D72-B741-592EEDB9F4FF}" type="sibTrans" cxnId="{8343F74C-E462-4B9F-8F4E-ECF90A988E1E}">
      <dgm:prSet/>
      <dgm:spPr/>
      <dgm:t>
        <a:bodyPr/>
        <a:lstStyle/>
        <a:p>
          <a:endParaRPr lang="en-US"/>
        </a:p>
      </dgm:t>
    </dgm:pt>
    <dgm:pt modelId="{33EAFA8E-FD74-4583-9DA5-8A7F28BEB0B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পানি</a:t>
          </a:r>
          <a:endParaRPr lang="en-US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ABC124-7B74-4038-8325-3783C382F508}" type="parTrans" cxnId="{27E1D8B6-8220-49E9-A8FB-E01E661400B5}">
      <dgm:prSet/>
      <dgm:spPr/>
      <dgm:t>
        <a:bodyPr/>
        <a:lstStyle/>
        <a:p>
          <a:endParaRPr lang="en-US"/>
        </a:p>
      </dgm:t>
    </dgm:pt>
    <dgm:pt modelId="{7268C9BA-2AEC-4934-9C1A-CBA73822E3EE}" type="sibTrans" cxnId="{27E1D8B6-8220-49E9-A8FB-E01E661400B5}">
      <dgm:prSet/>
      <dgm:spPr/>
      <dgm:t>
        <a:bodyPr/>
        <a:lstStyle/>
        <a:p>
          <a:endParaRPr lang="en-US"/>
        </a:p>
      </dgm:t>
    </dgm:pt>
    <dgm:pt modelId="{EB8B0D59-1CDC-460B-8109-FFE27FAF04DE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আলো</a:t>
          </a:r>
          <a:endParaRPr lang="en-US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3248F9-5590-44A0-B317-917D95B22610}" type="parTrans" cxnId="{DA14E95E-624C-4657-8C41-F325706A5699}">
      <dgm:prSet/>
      <dgm:spPr/>
      <dgm:t>
        <a:bodyPr/>
        <a:lstStyle/>
        <a:p>
          <a:endParaRPr lang="en-US"/>
        </a:p>
      </dgm:t>
    </dgm:pt>
    <dgm:pt modelId="{0FAE664E-6582-48A0-9CEE-9BC0A66E386A}" type="sibTrans" cxnId="{DA14E95E-624C-4657-8C41-F325706A5699}">
      <dgm:prSet/>
      <dgm:spPr/>
      <dgm:t>
        <a:bodyPr/>
        <a:lstStyle/>
        <a:p>
          <a:endParaRPr lang="en-US"/>
        </a:p>
      </dgm:t>
    </dgm:pt>
    <dgm:pt modelId="{6EADFE63-B08F-4F4B-BEFE-88769C2C65E9}" type="pres">
      <dgm:prSet presAssocID="{ACEE5B7A-A27E-4999-952C-730C9CB90B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D4BB2E-6073-4C0D-BBBE-74F93F051A3E}" type="pres">
      <dgm:prSet presAssocID="{B372B828-DA89-4503-AA8A-55B56F8AD801}" presName="singleCycle" presStyleCnt="0"/>
      <dgm:spPr/>
    </dgm:pt>
    <dgm:pt modelId="{3A68E077-36A4-4200-9ACF-F1DBC31EAA73}" type="pres">
      <dgm:prSet presAssocID="{B372B828-DA89-4503-AA8A-55B56F8AD801}" presName="singleCenter" presStyleLbl="node1" presStyleIdx="0" presStyleCnt="4" custLinFactNeighborX="669" custLinFactNeighborY="154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329474C-5591-49EE-941B-5667CB1DD9E2}" type="pres">
      <dgm:prSet presAssocID="{2ADF3803-B350-409C-87FA-FEF780418DD9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7567A36-C846-4EEF-9825-95E32B35AC2A}" type="pres">
      <dgm:prSet presAssocID="{EE0947C7-E62B-415A-BDE0-0864462ED295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1FA06-BD1C-4F1B-8EC2-3C14C7C9E5CF}" type="pres">
      <dgm:prSet presAssocID="{73ABC124-7B74-4038-8325-3783C382F508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EDA6955-4D5A-4365-9A48-B55EC0926532}" type="pres">
      <dgm:prSet presAssocID="{33EAFA8E-FD74-4583-9DA5-8A7F28BEB0BC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5B073-ECC1-4976-B885-49F3D55CF7F2}" type="pres">
      <dgm:prSet presAssocID="{EA3248F9-5590-44A0-B317-917D95B22610}" presName="Name56" presStyleLbl="parChTrans1D2" presStyleIdx="2" presStyleCnt="3"/>
      <dgm:spPr/>
      <dgm:t>
        <a:bodyPr/>
        <a:lstStyle/>
        <a:p>
          <a:endParaRPr lang="en-US"/>
        </a:p>
      </dgm:t>
    </dgm:pt>
    <dgm:pt modelId="{D9EF98FB-16A7-4C62-9DE9-06ACA8E8A633}" type="pres">
      <dgm:prSet presAssocID="{EB8B0D59-1CDC-460B-8109-FFE27FAF04DE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43F74C-E462-4B9F-8F4E-ECF90A988E1E}" srcId="{B372B828-DA89-4503-AA8A-55B56F8AD801}" destId="{EE0947C7-E62B-415A-BDE0-0864462ED295}" srcOrd="0" destOrd="0" parTransId="{2ADF3803-B350-409C-87FA-FEF780418DD9}" sibTransId="{CB7A5753-379C-4D72-B741-592EEDB9F4FF}"/>
    <dgm:cxn modelId="{DC5F57A3-E7A7-492B-872C-915283099E0E}" type="presOf" srcId="{EE0947C7-E62B-415A-BDE0-0864462ED295}" destId="{A7567A36-C846-4EEF-9825-95E32B35AC2A}" srcOrd="0" destOrd="0" presId="urn:microsoft.com/office/officeart/2008/layout/RadialCluster"/>
    <dgm:cxn modelId="{41EA4B8E-337D-4063-99CB-AE6C465376A9}" type="presOf" srcId="{ACEE5B7A-A27E-4999-952C-730C9CB90BA3}" destId="{6EADFE63-B08F-4F4B-BEFE-88769C2C65E9}" srcOrd="0" destOrd="0" presId="urn:microsoft.com/office/officeart/2008/layout/RadialCluster"/>
    <dgm:cxn modelId="{944DEE78-47E0-4EF9-A01E-D5D7E741313D}" type="presOf" srcId="{2ADF3803-B350-409C-87FA-FEF780418DD9}" destId="{9329474C-5591-49EE-941B-5667CB1DD9E2}" srcOrd="0" destOrd="0" presId="urn:microsoft.com/office/officeart/2008/layout/RadialCluster"/>
    <dgm:cxn modelId="{DA14E95E-624C-4657-8C41-F325706A5699}" srcId="{B372B828-DA89-4503-AA8A-55B56F8AD801}" destId="{EB8B0D59-1CDC-460B-8109-FFE27FAF04DE}" srcOrd="2" destOrd="0" parTransId="{EA3248F9-5590-44A0-B317-917D95B22610}" sibTransId="{0FAE664E-6582-48A0-9CEE-9BC0A66E386A}"/>
    <dgm:cxn modelId="{5DCCC294-E3E1-4924-8A39-528ADDFF3E62}" type="presOf" srcId="{EA3248F9-5590-44A0-B317-917D95B22610}" destId="{7435B073-ECC1-4976-B885-49F3D55CF7F2}" srcOrd="0" destOrd="0" presId="urn:microsoft.com/office/officeart/2008/layout/RadialCluster"/>
    <dgm:cxn modelId="{3B334281-4FEE-4978-993C-CEFD3AD04179}" type="presOf" srcId="{73ABC124-7B74-4038-8325-3783C382F508}" destId="{5891FA06-BD1C-4F1B-8EC2-3C14C7C9E5CF}" srcOrd="0" destOrd="0" presId="urn:microsoft.com/office/officeart/2008/layout/RadialCluster"/>
    <dgm:cxn modelId="{2CB4EED2-597A-4BB7-A6C2-C6AC361EE1A5}" type="presOf" srcId="{B372B828-DA89-4503-AA8A-55B56F8AD801}" destId="{3A68E077-36A4-4200-9ACF-F1DBC31EAA73}" srcOrd="0" destOrd="0" presId="urn:microsoft.com/office/officeart/2008/layout/RadialCluster"/>
    <dgm:cxn modelId="{074606DD-DFC1-46F4-98E1-68256992594F}" srcId="{ACEE5B7A-A27E-4999-952C-730C9CB90BA3}" destId="{B372B828-DA89-4503-AA8A-55B56F8AD801}" srcOrd="0" destOrd="0" parTransId="{C61138F6-CD3F-4DD1-9E91-72E649AAE646}" sibTransId="{E5B82A52-C731-49D0-83F2-9EB607B165B0}"/>
    <dgm:cxn modelId="{27E1D8B6-8220-49E9-A8FB-E01E661400B5}" srcId="{B372B828-DA89-4503-AA8A-55B56F8AD801}" destId="{33EAFA8E-FD74-4583-9DA5-8A7F28BEB0BC}" srcOrd="1" destOrd="0" parTransId="{73ABC124-7B74-4038-8325-3783C382F508}" sibTransId="{7268C9BA-2AEC-4934-9C1A-CBA73822E3EE}"/>
    <dgm:cxn modelId="{197A5287-78EF-475C-8662-3C9AE1402084}" type="presOf" srcId="{33EAFA8E-FD74-4583-9DA5-8A7F28BEB0BC}" destId="{2EDA6955-4D5A-4365-9A48-B55EC0926532}" srcOrd="0" destOrd="0" presId="urn:microsoft.com/office/officeart/2008/layout/RadialCluster"/>
    <dgm:cxn modelId="{5B593324-B347-4019-9E3C-3EC35A28D777}" type="presOf" srcId="{EB8B0D59-1CDC-460B-8109-FFE27FAF04DE}" destId="{D9EF98FB-16A7-4C62-9DE9-06ACA8E8A633}" srcOrd="0" destOrd="0" presId="urn:microsoft.com/office/officeart/2008/layout/RadialCluster"/>
    <dgm:cxn modelId="{290CF15C-8BD3-4D1C-A097-32D73F2EBC24}" type="presParOf" srcId="{6EADFE63-B08F-4F4B-BEFE-88769C2C65E9}" destId="{6BD4BB2E-6073-4C0D-BBBE-74F93F051A3E}" srcOrd="0" destOrd="0" presId="urn:microsoft.com/office/officeart/2008/layout/RadialCluster"/>
    <dgm:cxn modelId="{B7819DC4-6D04-4145-8817-E302C797BC93}" type="presParOf" srcId="{6BD4BB2E-6073-4C0D-BBBE-74F93F051A3E}" destId="{3A68E077-36A4-4200-9ACF-F1DBC31EAA73}" srcOrd="0" destOrd="0" presId="urn:microsoft.com/office/officeart/2008/layout/RadialCluster"/>
    <dgm:cxn modelId="{8460EB23-A5AB-47A5-9EC5-F314602D3C8F}" type="presParOf" srcId="{6BD4BB2E-6073-4C0D-BBBE-74F93F051A3E}" destId="{9329474C-5591-49EE-941B-5667CB1DD9E2}" srcOrd="1" destOrd="0" presId="urn:microsoft.com/office/officeart/2008/layout/RadialCluster"/>
    <dgm:cxn modelId="{859A5871-02E1-4E06-8E69-589409503E4F}" type="presParOf" srcId="{6BD4BB2E-6073-4C0D-BBBE-74F93F051A3E}" destId="{A7567A36-C846-4EEF-9825-95E32B35AC2A}" srcOrd="2" destOrd="0" presId="urn:microsoft.com/office/officeart/2008/layout/RadialCluster"/>
    <dgm:cxn modelId="{08263A6A-6F6E-479C-8374-5A0B1A5A7586}" type="presParOf" srcId="{6BD4BB2E-6073-4C0D-BBBE-74F93F051A3E}" destId="{5891FA06-BD1C-4F1B-8EC2-3C14C7C9E5CF}" srcOrd="3" destOrd="0" presId="urn:microsoft.com/office/officeart/2008/layout/RadialCluster"/>
    <dgm:cxn modelId="{2C9E89F0-0584-41A9-9550-BDBAFFE9B4CC}" type="presParOf" srcId="{6BD4BB2E-6073-4C0D-BBBE-74F93F051A3E}" destId="{2EDA6955-4D5A-4365-9A48-B55EC0926532}" srcOrd="4" destOrd="0" presId="urn:microsoft.com/office/officeart/2008/layout/RadialCluster"/>
    <dgm:cxn modelId="{FCB9F267-ACB9-452B-AE49-088D2780894D}" type="presParOf" srcId="{6BD4BB2E-6073-4C0D-BBBE-74F93F051A3E}" destId="{7435B073-ECC1-4976-B885-49F3D55CF7F2}" srcOrd="5" destOrd="0" presId="urn:microsoft.com/office/officeart/2008/layout/RadialCluster"/>
    <dgm:cxn modelId="{63C286DE-82AD-49BD-8A62-91DDF765A93D}" type="presParOf" srcId="{6BD4BB2E-6073-4C0D-BBBE-74F93F051A3E}" destId="{D9EF98FB-16A7-4C62-9DE9-06ACA8E8A63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AF29B-A6DC-4E0B-AA4D-48A27C1A456C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49D83-1865-4AD3-B859-3BCCF4224C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7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49D83-1865-4AD3-B859-3BCCF4224C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6200" y="152400"/>
            <a:ext cx="9220200" cy="6933486"/>
            <a:chOff x="-76200" y="152400"/>
            <a:chExt cx="9220200" cy="69334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200"/>
              <a:ext cx="9144000" cy="41172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200" y="152400"/>
              <a:ext cx="2742724" cy="693348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81000" y="2743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6418"/>
            <a:ext cx="9144000" cy="6864417"/>
          </a:xfrm>
          <a:prstGeom prst="frame">
            <a:avLst>
              <a:gd name="adj1" fmla="val 128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ছবিগুলো লক্ষ্য করি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6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804" y="5867400"/>
            <a:ext cx="774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সূর্যের আলো  ছাড়া উদ্ভিদ বেচে থাকতে পারে না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76" y="1535249"/>
            <a:ext cx="3849124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3" y="1535249"/>
            <a:ext cx="3886200" cy="32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72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5530279"/>
              </p:ext>
            </p:extLst>
          </p:nvPr>
        </p:nvGraphicFramePr>
        <p:xfrm>
          <a:off x="1752600" y="838200"/>
          <a:ext cx="5791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52400"/>
            <a:ext cx="9144000" cy="6515100"/>
            <a:chOff x="0" y="152400"/>
            <a:chExt cx="9144000" cy="6515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50"/>
            <a:stretch/>
          </p:blipFill>
          <p:spPr>
            <a:xfrm>
              <a:off x="0" y="152400"/>
              <a:ext cx="2286000" cy="6477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50"/>
            <a:stretch/>
          </p:blipFill>
          <p:spPr>
            <a:xfrm flipH="1">
              <a:off x="7010400" y="190500"/>
              <a:ext cx="2133600" cy="647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25"/>
            <a:stretch/>
          </p:blipFill>
          <p:spPr>
            <a:xfrm>
              <a:off x="1402075" y="5771950"/>
              <a:ext cx="6400800" cy="88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5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33"/>
            </a:avLst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762000"/>
            <a:ext cx="61722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তোমার বই এর ৪ ও ৫ পৃষ্ঠা বের করো।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rimary - 2018 - (B.Version.) - Class-4 Science PDF Web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1176" r="36666" b="6078"/>
          <a:stretch/>
        </p:blipFill>
        <p:spPr>
          <a:xfrm>
            <a:off x="3352800" y="1905000"/>
            <a:ext cx="244763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Primary - 2018 - (B.Version.) - Class-4 Science PDF Web.pdf - Foxit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8039" r="36666" b="9217"/>
          <a:stretch/>
        </p:blipFill>
        <p:spPr>
          <a:xfrm>
            <a:off x="6248400" y="1905000"/>
            <a:ext cx="2142836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imary - 2018 - (B.Version.) - Class-4 Science PDF Web.pdf - Foxit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21765" r="35833" b="12353"/>
          <a:stretch/>
        </p:blipFill>
        <p:spPr>
          <a:xfrm>
            <a:off x="685800" y="1905001"/>
            <a:ext cx="23622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5800" y="5791200"/>
            <a:ext cx="770543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উদ্ভিদের খাদ্য তৈরির প্রকৃয়াটি ভালো ভাবে পড়ো।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67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409525"/>
            <a:ext cx="2209800" cy="2133600"/>
            <a:chOff x="3505200" y="2409525"/>
            <a:chExt cx="2209800" cy="2133600"/>
          </a:xfrm>
        </p:grpSpPr>
        <p:sp>
          <p:nvSpPr>
            <p:cNvPr id="2" name="Oval 1"/>
            <p:cNvSpPr/>
            <p:nvPr/>
          </p:nvSpPr>
          <p:spPr>
            <a:xfrm>
              <a:off x="3886200" y="2743200"/>
              <a:ext cx="1371600" cy="1371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দলীয়কাজ</a:t>
              </a:r>
              <a:endPara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Donut 2"/>
            <p:cNvSpPr/>
            <p:nvPr/>
          </p:nvSpPr>
          <p:spPr>
            <a:xfrm>
              <a:off x="3505200" y="2409525"/>
              <a:ext cx="2209800" cy="2133600"/>
            </a:xfrm>
            <a:prstGeom prst="donut">
              <a:avLst>
                <a:gd name="adj" fmla="val 618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95400" y="1657947"/>
            <a:ext cx="6553200" cy="3647178"/>
            <a:chOff x="1295400" y="1657947"/>
            <a:chExt cx="6553200" cy="3647178"/>
          </a:xfrm>
        </p:grpSpPr>
        <p:sp>
          <p:nvSpPr>
            <p:cNvPr id="7" name="Oval 6"/>
            <p:cNvSpPr/>
            <p:nvPr/>
          </p:nvSpPr>
          <p:spPr>
            <a:xfrm>
              <a:off x="1295400" y="1657947"/>
              <a:ext cx="1981200" cy="76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লাল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67400" y="1657947"/>
              <a:ext cx="1981200" cy="76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নীল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95400" y="4543125"/>
              <a:ext cx="1981200" cy="762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সবুজ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867400" y="4516663"/>
              <a:ext cx="1981200" cy="762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হলুদ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60198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চারটি দলে ভাগ হয়ে উদ্ভিদ কীভাবে খাদ্য তৈরি করে তা আলোচনা করো।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590800" y="533400"/>
            <a:ext cx="3962400" cy="1295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19200" y="1905000"/>
            <a:ext cx="6781800" cy="35814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I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দ্ভিদের বেচে থাকার জন্য</a:t>
            </a:r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পানির</a:t>
            </a:r>
            <a:r>
              <a:rPr lang="bn-I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</a:t>
            </a:r>
            <a:r>
              <a:rPr lang="bn-BD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3583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পাঠের সারসংক্ষেপ আলোচনা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506125"/>
            <a:ext cx="8390825" cy="6115050"/>
            <a:chOff x="533400" y="506125"/>
            <a:chExt cx="8390825" cy="6115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33400"/>
              <a:ext cx="1676400" cy="59626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75" r="34375"/>
            <a:stretch/>
          </p:blipFill>
          <p:spPr>
            <a:xfrm>
              <a:off x="8238425" y="506125"/>
              <a:ext cx="685800" cy="6115050"/>
            </a:xfrm>
            <a:prstGeom prst="rect">
              <a:avLst/>
            </a:prstGeom>
          </p:spPr>
        </p:pic>
        <p:pic>
          <p:nvPicPr>
            <p:cNvPr id="5" name="Picture 4" descr="Primary - 2018 - (B.Version.) - Class-4 Science PDF Web.pdf - Foxit Reader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6" t="50180" r="50757" b="26633"/>
            <a:stretch/>
          </p:blipFill>
          <p:spPr>
            <a:xfrm>
              <a:off x="1676400" y="2209800"/>
              <a:ext cx="6096000" cy="339158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2034842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116978"/>
            <a:ext cx="56388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যদি একটা ফুল গাছের টবে পর্যাপ্ত পরিমান পানি ঢালার পর ঘরের মধে কয়েকদিন রাখা হয় তাহলে কী হবে এবং কেনো হবে তা লিখে আনবে।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0600" y="914847"/>
            <a:ext cx="5562600" cy="1770475"/>
            <a:chOff x="990600" y="914847"/>
            <a:chExt cx="5562600" cy="1770475"/>
          </a:xfrm>
        </p:grpSpPr>
        <p:sp>
          <p:nvSpPr>
            <p:cNvPr id="2" name="TextBox 1"/>
            <p:cNvSpPr txBox="1"/>
            <p:nvPr/>
          </p:nvSpPr>
          <p:spPr>
            <a:xfrm>
              <a:off x="2590800" y="1607335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পরিকল্পিত কাজঃ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914847"/>
              <a:ext cx="1464183" cy="1770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5839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0" y="304800"/>
            <a:ext cx="84582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0600" y="2828835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সবাইকে ধন্যবাদ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9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305476" y="609600"/>
            <a:ext cx="2324100" cy="685800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</a:t>
            </a:r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elay 7"/>
          <p:cNvSpPr/>
          <p:nvPr/>
        </p:nvSpPr>
        <p:spPr>
          <a:xfrm flipH="1">
            <a:off x="871484" y="1524000"/>
            <a:ext cx="7129515" cy="2286000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চতূর্থ</a:t>
            </a:r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</a:t>
            </a:r>
            <a:br>
              <a:rPr lang="bn-BD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তৈরির জন্য উদ্ভিদের যা প্রয়োজন।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evel 8"/>
          <p:cNvSpPr/>
          <p:nvPr/>
        </p:nvSpPr>
        <p:spPr>
          <a:xfrm>
            <a:off x="0" y="0"/>
            <a:ext cx="9144000" cy="6934200"/>
          </a:xfrm>
          <a:prstGeom prst="bevel">
            <a:avLst>
              <a:gd name="adj" fmla="val 292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71486" y="4114800"/>
            <a:ext cx="7129514" cy="2362200"/>
            <a:chOff x="871486" y="4114800"/>
            <a:chExt cx="7129514" cy="2362200"/>
          </a:xfrm>
        </p:grpSpPr>
        <p:sp>
          <p:nvSpPr>
            <p:cNvPr id="7" name="Flowchart: Delay 6"/>
            <p:cNvSpPr/>
            <p:nvPr/>
          </p:nvSpPr>
          <p:spPr>
            <a:xfrm>
              <a:off x="871486" y="4114800"/>
              <a:ext cx="7129514" cy="2362200"/>
            </a:xfrm>
            <a:prstGeom prst="flowChartDelay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গোলাম মোস্তফা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চেংগাড়া সরকারি প্রাথমিক বিদ্যালয়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গাংনী, মেহেরপুর।</a:t>
              </a:r>
            </a:p>
            <a:p>
              <a:pPr algn="ctr"/>
              <a:r>
                <a:rPr lang="en-US" sz="1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E-mail: gmostofa.njs@gmail.com</a:t>
              </a:r>
              <a:endPara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4808421"/>
              <a:ext cx="974957" cy="974957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  <a:reflection blurRad="12700" stA="33000" endPos="28000" dist="5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381000" y="2152650"/>
            <a:ext cx="3581400" cy="1790700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1.1.4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 খাদ্য তৈরী করে তা জানবে 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Stored Data 4"/>
          <p:cNvSpPr/>
          <p:nvPr/>
        </p:nvSpPr>
        <p:spPr>
          <a:xfrm flipH="1">
            <a:off x="4953000" y="2152650"/>
            <a:ext cx="3810000" cy="1790700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1.1.5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 সর্ম্পকে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জানবে।</a:t>
            </a:r>
            <a:endPara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সর্ম্পকে জানবে।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76186" y="2133600"/>
            <a:ext cx="1828800" cy="1828800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7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5265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এসো আমরা কিছু ছবি দেখি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038600"/>
            <a:ext cx="367143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38601"/>
            <a:ext cx="3595229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1623"/>
            <a:ext cx="3595229" cy="2180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1628519"/>
            <a:ext cx="3671430" cy="2143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85797" y="6161775"/>
            <a:ext cx="778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উপরের ছবিতে কী দেখলাম নিজে নিজে চিন্তা করি।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/>
          <p:cNvSpPr/>
          <p:nvPr/>
        </p:nvSpPr>
        <p:spPr>
          <a:xfrm>
            <a:off x="990600" y="609600"/>
            <a:ext cx="3048000" cy="1143000"/>
          </a:xfrm>
          <a:prstGeom prst="flowChartOnlineStorag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এসো আমরা একটি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3657600" y="642486"/>
            <a:ext cx="1219200" cy="1077228"/>
          </a:xfrm>
          <a:prstGeom prst="flowChartConnec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ভিডিও দেখি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96"/>
            </a:avLst>
          </a:prstGeom>
          <a:solidFill>
            <a:schemeClr val="accent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804405"/>
              </p:ext>
            </p:extLst>
          </p:nvPr>
        </p:nvGraphicFramePr>
        <p:xfrm>
          <a:off x="2971800" y="2438400"/>
          <a:ext cx="27900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914400" imgH="806400" progId="Package">
                  <p:embed/>
                </p:oleObj>
              </mc:Choice>
              <mc:Fallback>
                <p:oleObj name="Packager Shell Object" showAsIcon="1" r:id="rId3" imgW="914400" imgH="80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438400"/>
                        <a:ext cx="279000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33400" y="685800"/>
            <a:ext cx="8163025" cy="5925670"/>
            <a:chOff x="533400" y="685800"/>
            <a:chExt cx="8163025" cy="59256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6000" y="685800"/>
              <a:ext cx="2209800" cy="25146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533400" y="5403734"/>
              <a:ext cx="8163025" cy="1207736"/>
              <a:chOff x="533400" y="5403734"/>
              <a:chExt cx="8163025" cy="12077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58" r="6316"/>
              <a:stretch/>
            </p:blipFill>
            <p:spPr>
              <a:xfrm>
                <a:off x="533400" y="5403734"/>
                <a:ext cx="3276600" cy="119811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6" r="4288"/>
              <a:stretch/>
            </p:blipFill>
            <p:spPr>
              <a:xfrm>
                <a:off x="3810000" y="5405973"/>
                <a:ext cx="3276601" cy="119811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40" r="6345"/>
              <a:stretch/>
            </p:blipFill>
            <p:spPr>
              <a:xfrm>
                <a:off x="7020025" y="5413359"/>
                <a:ext cx="1676400" cy="119811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609600" y="2667000"/>
            <a:ext cx="8077200" cy="1676400"/>
          </a:xfrm>
          <a:prstGeom prst="flowChartPreparation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তাহলে আজকে আমরা পড়ব, খাদ্য তৈরির জন্য উদ্ভিদের কী কী প্রয়োজন।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781800"/>
          </a:xfrm>
          <a:prstGeom prst="frame">
            <a:avLst>
              <a:gd name="adj1" fmla="val 2565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n-kh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1" y="1219200"/>
            <a:ext cx="3772980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7400" y="381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ছবিগুলো লক্ষ্য করি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6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219200"/>
            <a:ext cx="3692559" cy="2362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4" y="3929062"/>
            <a:ext cx="3772626" cy="2361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902275"/>
            <a:ext cx="3692560" cy="2387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ছবিগুলো লক্ষ্য করি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6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9" y="1376453"/>
            <a:ext cx="3605462" cy="3072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6452"/>
            <a:ext cx="3706292" cy="30722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851954" y="5053191"/>
            <a:ext cx="744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 তার খাদ্য তৈরিতে সুর্যের আলো ও মাটি থেকে পানি সংগ্রহ করে।</a:t>
            </a:r>
            <a:endParaRPr lang="en-US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 ছবিগুলো লক্ষ্য করি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6"/>
            </a:avLst>
          </a:prstGeom>
          <a:solidFill>
            <a:schemeClr val="accent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904" y="5334000"/>
            <a:ext cx="774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 </a:t>
            </a:r>
            <a:r>
              <a:rPr lang="bn-IN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ছাড়া উদ্ভিদ বেচে থাকতে পারে না</a:t>
            </a:r>
            <a:endParaRPr 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4" y="1447800"/>
            <a:ext cx="3657601" cy="3274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50" y="1449404"/>
            <a:ext cx="3657601" cy="3274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77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212</Words>
  <Application>Microsoft Office PowerPoint</Application>
  <PresentationFormat>On-screen Show (4:3)</PresentationFormat>
  <Paragraphs>45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pti kushtia</dc:creator>
  <cp:lastModifiedBy>Aristo_NPC</cp:lastModifiedBy>
  <cp:revision>96</cp:revision>
  <dcterms:created xsi:type="dcterms:W3CDTF">2006-08-16T00:00:00Z</dcterms:created>
  <dcterms:modified xsi:type="dcterms:W3CDTF">2019-12-11T16:34:18Z</dcterms:modified>
</cp:coreProperties>
</file>