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82" r:id="rId3"/>
    <p:sldId id="283" r:id="rId4"/>
    <p:sldId id="260" r:id="rId5"/>
    <p:sldId id="261" r:id="rId6"/>
    <p:sldId id="262" r:id="rId7"/>
    <p:sldId id="264" r:id="rId8"/>
    <p:sldId id="265" r:id="rId9"/>
    <p:sldId id="266" r:id="rId10"/>
    <p:sldId id="278" r:id="rId11"/>
    <p:sldId id="279" r:id="rId12"/>
    <p:sldId id="263" r:id="rId13"/>
    <p:sldId id="274" r:id="rId14"/>
    <p:sldId id="275" r:id="rId15"/>
    <p:sldId id="267" r:id="rId16"/>
    <p:sldId id="268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3" autoAdjust="0"/>
    <p:restoredTop sz="94660"/>
  </p:normalViewPr>
  <p:slideViewPr>
    <p:cSldViewPr snapToGrid="0">
      <p:cViewPr>
        <p:scale>
          <a:sx n="70" d="100"/>
          <a:sy n="70" d="100"/>
        </p:scale>
        <p:origin x="86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957DC-7031-4692-8CFE-B08A1C26FFE7}" type="doc">
      <dgm:prSet loTypeId="urn:microsoft.com/office/officeart/2005/8/layout/radial5" loCatId="cycle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9C7A29-F07A-48BA-AD31-54789ABB427C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বায়ু দূষণের কারণ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DDC17E-4334-4C7B-B0DF-96EA86B722DD}" type="parTrans" cxnId="{A7E1181B-CABA-4FCA-8483-155809DC10C7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FFA9E1-24C4-431D-871D-ED6DA269336C}" type="sibTrans" cxnId="{A7E1181B-CABA-4FCA-8483-155809DC10C7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0080D9-B9CC-4296-B974-1C4A75CE9E2A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 রাসায়নিক পদার্থ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9E3E3F-1424-4D1D-969D-EA4336ED0235}" type="parTrans" cxnId="{A2979FF0-4EEF-46A6-B534-8B183F235E3F}">
      <dgm:prSet custT="1"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E125883-5F65-4274-9908-30C17417599A}" type="sibTrans" cxnId="{A2979FF0-4EEF-46A6-B534-8B183F235E3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984DE3-E380-4B2A-A63F-4EBFF593B043}">
      <dgm:prSet phldrT="[Text]"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যানবাহন ও কলকারখানার কালো ধোঁয়া 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C65D2F-532A-4988-AEEF-D1334F3DFA9D}" type="parTrans" cxnId="{1A0F3790-BA0C-4783-B839-7C7E77F9B90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6285D1-6F49-4E5C-88C0-E5328020358F}" type="sibTrans" cxnId="{1A0F3790-BA0C-4783-B839-7C7E77F9B901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9E9547-5BFE-4EC4-851F-7BE94F605D3A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ময়লা –আবর্জনার দুর্গন্ধ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07F12B-DF2E-4133-917E-85F1A91645C2}" type="parTrans" cxnId="{935D659B-C044-4F31-A4B8-7F3DAC438900}">
      <dgm:prSet custT="1"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B79D41-4DAC-440C-AA37-7CDD9A96706E}" type="sibTrans" cxnId="{935D659B-C044-4F31-A4B8-7F3DAC43890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78C602-48CE-4EAA-82EE-FD7E11A977C8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ধূলি কণা 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F7CC16-4B38-43B9-9874-650C21D4991D}" type="parTrans" cxnId="{866F48FD-CD75-45ED-AA74-A8EABEFE2CAA}">
      <dgm:prSet custT="1"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2B8C11-5101-465E-80CD-900C065786C1}" type="sibTrans" cxnId="{866F48FD-CD75-45ED-AA74-A8EABEFE2CA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E72091-09E7-467D-AB8A-1EB8EC217D1E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মলমূত্র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E9D157-7727-4363-B6FA-9586C3ED0E64}" type="parTrans" cxnId="{F7DB267D-3170-4EFA-A133-E19BCDD281C5}">
      <dgm:prSet custT="1"/>
      <dgm:spPr/>
      <dgm:t>
        <a:bodyPr/>
        <a:lstStyle/>
        <a:p>
          <a:endParaRPr lang="en-US" sz="3200" b="1"/>
        </a:p>
      </dgm:t>
    </dgm:pt>
    <dgm:pt modelId="{78977E6F-ABBB-4711-BAF1-7246691F0792}" type="sibTrans" cxnId="{F7DB267D-3170-4EFA-A133-E19BCDD281C5}">
      <dgm:prSet/>
      <dgm:spPr/>
      <dgm:t>
        <a:bodyPr/>
        <a:lstStyle/>
        <a:p>
          <a:endParaRPr lang="en-US" sz="3200" b="1"/>
        </a:p>
      </dgm:t>
    </dgm:pt>
    <dgm:pt modelId="{CD281E85-822A-4929-87CC-56DFB669CBEF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জীবাশ্ম জ্বালানী 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FB6A39-A1E8-4AA8-8819-44F9ACC885DB}" type="parTrans" cxnId="{3E953E5B-C7E3-4FE6-966F-A1E7B87F42D9}">
      <dgm:prSet custT="1"/>
      <dgm:spPr/>
      <dgm:t>
        <a:bodyPr/>
        <a:lstStyle/>
        <a:p>
          <a:endParaRPr lang="en-US" sz="3200" b="1"/>
        </a:p>
      </dgm:t>
    </dgm:pt>
    <dgm:pt modelId="{2C1EF4A0-7966-42EB-8561-838FA38E44D7}" type="sibTrans" cxnId="{3E953E5B-C7E3-4FE6-966F-A1E7B87F42D9}">
      <dgm:prSet/>
      <dgm:spPr/>
      <dgm:t>
        <a:bodyPr/>
        <a:lstStyle/>
        <a:p>
          <a:endParaRPr lang="en-US" sz="3200" b="1"/>
        </a:p>
      </dgm:t>
    </dgm:pt>
    <dgm:pt modelId="{2CF75609-B4BF-48EE-8879-114584D9D1ED}" type="pres">
      <dgm:prSet presAssocID="{263957DC-7031-4692-8CFE-B08A1C26FF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68498D-0B38-41F1-9158-76D76C7D1222}" type="pres">
      <dgm:prSet presAssocID="{2F9C7A29-F07A-48BA-AD31-54789ABB427C}" presName="centerShape" presStyleLbl="node0" presStyleIdx="0" presStyleCnt="1" custScaleX="123900" custScaleY="112797"/>
      <dgm:spPr/>
      <dgm:t>
        <a:bodyPr/>
        <a:lstStyle/>
        <a:p>
          <a:endParaRPr lang="en-US"/>
        </a:p>
      </dgm:t>
    </dgm:pt>
    <dgm:pt modelId="{3DFE5D6C-763F-40C5-BA6D-6E61A4E79735}" type="pres">
      <dgm:prSet presAssocID="{719E3E3F-1424-4D1D-969D-EA4336ED0235}" presName="parTrans" presStyleLbl="sibTrans2D1" presStyleIdx="0" presStyleCnt="6"/>
      <dgm:spPr/>
      <dgm:t>
        <a:bodyPr/>
        <a:lstStyle/>
        <a:p>
          <a:endParaRPr lang="en-US"/>
        </a:p>
      </dgm:t>
    </dgm:pt>
    <dgm:pt modelId="{D78D0EF4-AF3D-47D8-A106-5CF0B8C0A5F7}" type="pres">
      <dgm:prSet presAssocID="{719E3E3F-1424-4D1D-969D-EA4336ED0235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C0754214-376C-4934-B302-2031C6A3C571}" type="pres">
      <dgm:prSet presAssocID="{940080D9-B9CC-4296-B974-1C4A75CE9E2A}" presName="node" presStyleLbl="node1" presStyleIdx="0" presStyleCnt="6" custScaleX="139705" custRadScaleRad="118431" custRadScaleInc="-113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6F964-90D0-4FB4-A1EA-DFC99D6EC058}" type="pres">
      <dgm:prSet presAssocID="{6BC65D2F-532A-4988-AEEF-D1334F3DFA9D}" presName="parTrans" presStyleLbl="sibTrans2D1" presStyleIdx="1" presStyleCnt="6"/>
      <dgm:spPr/>
      <dgm:t>
        <a:bodyPr/>
        <a:lstStyle/>
        <a:p>
          <a:endParaRPr lang="en-US"/>
        </a:p>
      </dgm:t>
    </dgm:pt>
    <dgm:pt modelId="{59A38D86-5450-47FA-BE89-13DC241192E4}" type="pres">
      <dgm:prSet presAssocID="{6BC65D2F-532A-4988-AEEF-D1334F3DFA9D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C9F6B6B0-903A-4E99-B00E-B53758A52A75}" type="pres">
      <dgm:prSet presAssocID="{B4984DE3-E380-4B2A-A63F-4EBFF593B043}" presName="node" presStyleLbl="node1" presStyleIdx="1" presStyleCnt="6" custScaleX="174193" custScaleY="111261" custRadScaleRad="130180" custRadScaleInc="-53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02346-C456-40F0-820F-975942996AEB}" type="pres">
      <dgm:prSet presAssocID="{D1FB6A39-A1E8-4AA8-8819-44F9ACC885DB}" presName="parTrans" presStyleLbl="sibTrans2D1" presStyleIdx="2" presStyleCnt="6"/>
      <dgm:spPr/>
      <dgm:t>
        <a:bodyPr/>
        <a:lstStyle/>
        <a:p>
          <a:endParaRPr lang="en-US"/>
        </a:p>
      </dgm:t>
    </dgm:pt>
    <dgm:pt modelId="{027F41E3-15AD-4020-A6CA-B44001653A07}" type="pres">
      <dgm:prSet presAssocID="{D1FB6A39-A1E8-4AA8-8819-44F9ACC885D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9B3FC4D6-92FF-4168-8389-9F6F5A39E32D}" type="pres">
      <dgm:prSet presAssocID="{CD281E85-822A-4929-87CC-56DFB669CBEF}" presName="node" presStyleLbl="node1" presStyleIdx="2" presStyleCnt="6" custScaleX="148974" custRadScaleRad="123142" custRadScaleInc="-95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159C4-4B65-47B9-8611-A18855304CD3}" type="pres">
      <dgm:prSet presAssocID="{C1E9D157-7727-4363-B6FA-9586C3ED0E64}" presName="parTrans" presStyleLbl="sibTrans2D1" presStyleIdx="3" presStyleCnt="6"/>
      <dgm:spPr/>
      <dgm:t>
        <a:bodyPr/>
        <a:lstStyle/>
        <a:p>
          <a:endParaRPr lang="en-US"/>
        </a:p>
      </dgm:t>
    </dgm:pt>
    <dgm:pt modelId="{4649E8B7-EB67-4030-9AA9-377B5FEDB013}" type="pres">
      <dgm:prSet presAssocID="{C1E9D157-7727-4363-B6FA-9586C3ED0E64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C0AC34C0-8005-40AC-BC51-546BA8B17554}" type="pres">
      <dgm:prSet presAssocID="{73E72091-09E7-467D-AB8A-1EB8EC217D1E}" presName="node" presStyleLbl="node1" presStyleIdx="3" presStyleCnt="6" custScaleX="150837" custRadScaleRad="119483" custRadScaleInc="-130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4934C-2079-4D5C-A318-CF16596E0578}" type="pres">
      <dgm:prSet presAssocID="{C607F12B-DF2E-4133-917E-85F1A91645C2}" presName="parTrans" presStyleLbl="sibTrans2D1" presStyleIdx="4" presStyleCnt="6"/>
      <dgm:spPr/>
      <dgm:t>
        <a:bodyPr/>
        <a:lstStyle/>
        <a:p>
          <a:endParaRPr lang="en-US"/>
        </a:p>
      </dgm:t>
    </dgm:pt>
    <dgm:pt modelId="{83C5790A-90C7-4F61-B2A6-774715D61950}" type="pres">
      <dgm:prSet presAssocID="{C607F12B-DF2E-4133-917E-85F1A91645C2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A6C8182-C06B-4397-9FC2-FA1EEF160D69}" type="pres">
      <dgm:prSet presAssocID="{8D9E9547-5BFE-4EC4-851F-7BE94F605D3A}" presName="node" presStyleLbl="node1" presStyleIdx="4" presStyleCnt="6" custScaleX="144404" custRadScaleRad="119169" custRadScaleInc="-51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4C980-9EB2-4E1E-A845-64A0E653A28D}" type="pres">
      <dgm:prSet presAssocID="{44F7CC16-4B38-43B9-9874-650C21D4991D}" presName="parTrans" presStyleLbl="sibTrans2D1" presStyleIdx="5" presStyleCnt="6"/>
      <dgm:spPr/>
      <dgm:t>
        <a:bodyPr/>
        <a:lstStyle/>
        <a:p>
          <a:endParaRPr lang="en-US"/>
        </a:p>
      </dgm:t>
    </dgm:pt>
    <dgm:pt modelId="{9EAA027B-2F0A-485A-BC6C-C30AD8429C30}" type="pres">
      <dgm:prSet presAssocID="{44F7CC16-4B38-43B9-9874-650C21D4991D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C850D1F8-A161-4B2D-9827-D0B47B4D0E6A}" type="pres">
      <dgm:prSet presAssocID="{B178C602-48CE-4EAA-82EE-FD7E11A977C8}" presName="node" presStyleLbl="node1" presStyleIdx="5" presStyleCnt="6" custScaleX="134729" custRadScaleRad="125484" custRadScaleInc="-71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6F48FD-CD75-45ED-AA74-A8EABEFE2CAA}" srcId="{2F9C7A29-F07A-48BA-AD31-54789ABB427C}" destId="{B178C602-48CE-4EAA-82EE-FD7E11A977C8}" srcOrd="5" destOrd="0" parTransId="{44F7CC16-4B38-43B9-9874-650C21D4991D}" sibTransId="{622B8C11-5101-465E-80CD-900C065786C1}"/>
    <dgm:cxn modelId="{38F94FAB-ACBC-40C8-AA11-9D0D3D28FEB3}" type="presOf" srcId="{44F7CC16-4B38-43B9-9874-650C21D4991D}" destId="{9EAA027B-2F0A-485A-BC6C-C30AD8429C30}" srcOrd="1" destOrd="0" presId="urn:microsoft.com/office/officeart/2005/8/layout/radial5"/>
    <dgm:cxn modelId="{08F43990-6FDB-495B-A450-A161DC90639A}" type="presOf" srcId="{C607F12B-DF2E-4133-917E-85F1A91645C2}" destId="{83C5790A-90C7-4F61-B2A6-774715D61950}" srcOrd="1" destOrd="0" presId="urn:microsoft.com/office/officeart/2005/8/layout/radial5"/>
    <dgm:cxn modelId="{935D659B-C044-4F31-A4B8-7F3DAC438900}" srcId="{2F9C7A29-F07A-48BA-AD31-54789ABB427C}" destId="{8D9E9547-5BFE-4EC4-851F-7BE94F605D3A}" srcOrd="4" destOrd="0" parTransId="{C607F12B-DF2E-4133-917E-85F1A91645C2}" sibTransId="{6AB79D41-4DAC-440C-AA37-7CDD9A96706E}"/>
    <dgm:cxn modelId="{EF8D7D64-5783-458D-9C9B-317EA1059D4D}" type="presOf" srcId="{D1FB6A39-A1E8-4AA8-8819-44F9ACC885DB}" destId="{43F02346-C456-40F0-820F-975942996AEB}" srcOrd="0" destOrd="0" presId="urn:microsoft.com/office/officeart/2005/8/layout/radial5"/>
    <dgm:cxn modelId="{0C27AABE-D297-4FE1-BBE4-F2290CC62186}" type="presOf" srcId="{719E3E3F-1424-4D1D-969D-EA4336ED0235}" destId="{3DFE5D6C-763F-40C5-BA6D-6E61A4E79735}" srcOrd="0" destOrd="0" presId="urn:microsoft.com/office/officeart/2005/8/layout/radial5"/>
    <dgm:cxn modelId="{CFAF5E91-3E5F-4571-A663-57C263872C46}" type="presOf" srcId="{B178C602-48CE-4EAA-82EE-FD7E11A977C8}" destId="{C850D1F8-A161-4B2D-9827-D0B47B4D0E6A}" srcOrd="0" destOrd="0" presId="urn:microsoft.com/office/officeart/2005/8/layout/radial5"/>
    <dgm:cxn modelId="{E846FDE5-572C-47C2-BAFB-4696B71DDDE3}" type="presOf" srcId="{B4984DE3-E380-4B2A-A63F-4EBFF593B043}" destId="{C9F6B6B0-903A-4E99-B00E-B53758A52A75}" srcOrd="0" destOrd="0" presId="urn:microsoft.com/office/officeart/2005/8/layout/radial5"/>
    <dgm:cxn modelId="{4DAA3ABF-9EB9-456E-A373-5FC45C59E167}" type="presOf" srcId="{2F9C7A29-F07A-48BA-AD31-54789ABB427C}" destId="{5968498D-0B38-41F1-9158-76D76C7D1222}" srcOrd="0" destOrd="0" presId="urn:microsoft.com/office/officeart/2005/8/layout/radial5"/>
    <dgm:cxn modelId="{A2979FF0-4EEF-46A6-B534-8B183F235E3F}" srcId="{2F9C7A29-F07A-48BA-AD31-54789ABB427C}" destId="{940080D9-B9CC-4296-B974-1C4A75CE9E2A}" srcOrd="0" destOrd="0" parTransId="{719E3E3F-1424-4D1D-969D-EA4336ED0235}" sibTransId="{AE125883-5F65-4274-9908-30C17417599A}"/>
    <dgm:cxn modelId="{A559D40F-E149-41D7-8461-D2C5CB30C79E}" type="presOf" srcId="{719E3E3F-1424-4D1D-969D-EA4336ED0235}" destId="{D78D0EF4-AF3D-47D8-A106-5CF0B8C0A5F7}" srcOrd="1" destOrd="0" presId="urn:microsoft.com/office/officeart/2005/8/layout/radial5"/>
    <dgm:cxn modelId="{88D005F1-A45A-4C32-803A-D6E629962CCB}" type="presOf" srcId="{CD281E85-822A-4929-87CC-56DFB669CBEF}" destId="{9B3FC4D6-92FF-4168-8389-9F6F5A39E32D}" srcOrd="0" destOrd="0" presId="urn:microsoft.com/office/officeart/2005/8/layout/radial5"/>
    <dgm:cxn modelId="{A7E1181B-CABA-4FCA-8483-155809DC10C7}" srcId="{263957DC-7031-4692-8CFE-B08A1C26FFE7}" destId="{2F9C7A29-F07A-48BA-AD31-54789ABB427C}" srcOrd="0" destOrd="0" parTransId="{47DDC17E-4334-4C7B-B0DF-96EA86B722DD}" sibTransId="{79FFA9E1-24C4-431D-871D-ED6DA269336C}"/>
    <dgm:cxn modelId="{F7DB267D-3170-4EFA-A133-E19BCDD281C5}" srcId="{2F9C7A29-F07A-48BA-AD31-54789ABB427C}" destId="{73E72091-09E7-467D-AB8A-1EB8EC217D1E}" srcOrd="3" destOrd="0" parTransId="{C1E9D157-7727-4363-B6FA-9586C3ED0E64}" sibTransId="{78977E6F-ABBB-4711-BAF1-7246691F0792}"/>
    <dgm:cxn modelId="{9564A7EB-51F6-407F-BA5F-A67440B299FD}" type="presOf" srcId="{C1E9D157-7727-4363-B6FA-9586C3ED0E64}" destId="{938159C4-4B65-47B9-8611-A18855304CD3}" srcOrd="0" destOrd="0" presId="urn:microsoft.com/office/officeart/2005/8/layout/radial5"/>
    <dgm:cxn modelId="{42E6B59B-FA6E-49CF-937E-DAC29EC582EC}" type="presOf" srcId="{44F7CC16-4B38-43B9-9874-650C21D4991D}" destId="{9214C980-9EB2-4E1E-A845-64A0E653A28D}" srcOrd="0" destOrd="0" presId="urn:microsoft.com/office/officeart/2005/8/layout/radial5"/>
    <dgm:cxn modelId="{565BC27F-0754-4DB6-8A7C-C579AED460F6}" type="presOf" srcId="{6BC65D2F-532A-4988-AEEF-D1334F3DFA9D}" destId="{59A38D86-5450-47FA-BE89-13DC241192E4}" srcOrd="1" destOrd="0" presId="urn:microsoft.com/office/officeart/2005/8/layout/radial5"/>
    <dgm:cxn modelId="{D006755E-7DF5-498F-99D5-220DFF5326EC}" type="presOf" srcId="{940080D9-B9CC-4296-B974-1C4A75CE9E2A}" destId="{C0754214-376C-4934-B302-2031C6A3C571}" srcOrd="0" destOrd="0" presId="urn:microsoft.com/office/officeart/2005/8/layout/radial5"/>
    <dgm:cxn modelId="{5CEB48A0-CD55-4487-B466-D6497125A7C3}" type="presOf" srcId="{D1FB6A39-A1E8-4AA8-8819-44F9ACC885DB}" destId="{027F41E3-15AD-4020-A6CA-B44001653A07}" srcOrd="1" destOrd="0" presId="urn:microsoft.com/office/officeart/2005/8/layout/radial5"/>
    <dgm:cxn modelId="{67618C15-73D1-4018-9D5C-EF6FFA6EC493}" type="presOf" srcId="{C607F12B-DF2E-4133-917E-85F1A91645C2}" destId="{92A4934C-2079-4D5C-A318-CF16596E0578}" srcOrd="0" destOrd="0" presId="urn:microsoft.com/office/officeart/2005/8/layout/radial5"/>
    <dgm:cxn modelId="{A5E54734-1D7A-4E95-8384-41AA79E68593}" type="presOf" srcId="{C1E9D157-7727-4363-B6FA-9586C3ED0E64}" destId="{4649E8B7-EB67-4030-9AA9-377B5FEDB013}" srcOrd="1" destOrd="0" presId="urn:microsoft.com/office/officeart/2005/8/layout/radial5"/>
    <dgm:cxn modelId="{3E953E5B-C7E3-4FE6-966F-A1E7B87F42D9}" srcId="{2F9C7A29-F07A-48BA-AD31-54789ABB427C}" destId="{CD281E85-822A-4929-87CC-56DFB669CBEF}" srcOrd="2" destOrd="0" parTransId="{D1FB6A39-A1E8-4AA8-8819-44F9ACC885DB}" sibTransId="{2C1EF4A0-7966-42EB-8561-838FA38E44D7}"/>
    <dgm:cxn modelId="{9B526A11-3405-4438-BBAD-BE8CB8B5098D}" type="presOf" srcId="{73E72091-09E7-467D-AB8A-1EB8EC217D1E}" destId="{C0AC34C0-8005-40AC-BC51-546BA8B17554}" srcOrd="0" destOrd="0" presId="urn:microsoft.com/office/officeart/2005/8/layout/radial5"/>
    <dgm:cxn modelId="{9858E048-299B-4AAE-89D8-D86AAA52D420}" type="presOf" srcId="{8D9E9547-5BFE-4EC4-851F-7BE94F605D3A}" destId="{DA6C8182-C06B-4397-9FC2-FA1EEF160D69}" srcOrd="0" destOrd="0" presId="urn:microsoft.com/office/officeart/2005/8/layout/radial5"/>
    <dgm:cxn modelId="{272F1A44-43E2-4176-9E5E-3AF4C4947F0C}" type="presOf" srcId="{6BC65D2F-532A-4988-AEEF-D1334F3DFA9D}" destId="{21D6F964-90D0-4FB4-A1EA-DFC99D6EC058}" srcOrd="0" destOrd="0" presId="urn:microsoft.com/office/officeart/2005/8/layout/radial5"/>
    <dgm:cxn modelId="{1A0F3790-BA0C-4783-B839-7C7E77F9B901}" srcId="{2F9C7A29-F07A-48BA-AD31-54789ABB427C}" destId="{B4984DE3-E380-4B2A-A63F-4EBFF593B043}" srcOrd="1" destOrd="0" parTransId="{6BC65D2F-532A-4988-AEEF-D1334F3DFA9D}" sibTransId="{CC6285D1-6F49-4E5C-88C0-E5328020358F}"/>
    <dgm:cxn modelId="{53F1D5AD-BCFC-426F-8355-CF5FB46DBBA4}" type="presOf" srcId="{263957DC-7031-4692-8CFE-B08A1C26FFE7}" destId="{2CF75609-B4BF-48EE-8879-114584D9D1ED}" srcOrd="0" destOrd="0" presId="urn:microsoft.com/office/officeart/2005/8/layout/radial5"/>
    <dgm:cxn modelId="{6694716E-6B76-4C74-9EE7-27EB5E850D24}" type="presParOf" srcId="{2CF75609-B4BF-48EE-8879-114584D9D1ED}" destId="{5968498D-0B38-41F1-9158-76D76C7D1222}" srcOrd="0" destOrd="0" presId="urn:microsoft.com/office/officeart/2005/8/layout/radial5"/>
    <dgm:cxn modelId="{B52357C9-CF14-403F-863D-A1A2318BEADA}" type="presParOf" srcId="{2CF75609-B4BF-48EE-8879-114584D9D1ED}" destId="{3DFE5D6C-763F-40C5-BA6D-6E61A4E79735}" srcOrd="1" destOrd="0" presId="urn:microsoft.com/office/officeart/2005/8/layout/radial5"/>
    <dgm:cxn modelId="{96624E5B-E123-4BA7-8C9B-955EEAD0D9E5}" type="presParOf" srcId="{3DFE5D6C-763F-40C5-BA6D-6E61A4E79735}" destId="{D78D0EF4-AF3D-47D8-A106-5CF0B8C0A5F7}" srcOrd="0" destOrd="0" presId="urn:microsoft.com/office/officeart/2005/8/layout/radial5"/>
    <dgm:cxn modelId="{4BE8E663-F42C-4AFA-8F45-A8B8E8873FFD}" type="presParOf" srcId="{2CF75609-B4BF-48EE-8879-114584D9D1ED}" destId="{C0754214-376C-4934-B302-2031C6A3C571}" srcOrd="2" destOrd="0" presId="urn:microsoft.com/office/officeart/2005/8/layout/radial5"/>
    <dgm:cxn modelId="{0E7FA3ED-9FBA-4B4B-A477-F752B5093E62}" type="presParOf" srcId="{2CF75609-B4BF-48EE-8879-114584D9D1ED}" destId="{21D6F964-90D0-4FB4-A1EA-DFC99D6EC058}" srcOrd="3" destOrd="0" presId="urn:microsoft.com/office/officeart/2005/8/layout/radial5"/>
    <dgm:cxn modelId="{48D5E40F-DAE0-4C82-932D-A3C4286AAFC3}" type="presParOf" srcId="{21D6F964-90D0-4FB4-A1EA-DFC99D6EC058}" destId="{59A38D86-5450-47FA-BE89-13DC241192E4}" srcOrd="0" destOrd="0" presId="urn:microsoft.com/office/officeart/2005/8/layout/radial5"/>
    <dgm:cxn modelId="{EAE8EBFA-BBE3-4BD7-B554-FE43563B38E6}" type="presParOf" srcId="{2CF75609-B4BF-48EE-8879-114584D9D1ED}" destId="{C9F6B6B0-903A-4E99-B00E-B53758A52A75}" srcOrd="4" destOrd="0" presId="urn:microsoft.com/office/officeart/2005/8/layout/radial5"/>
    <dgm:cxn modelId="{90AAE584-0E07-4590-BEDE-4EC3A46EF758}" type="presParOf" srcId="{2CF75609-B4BF-48EE-8879-114584D9D1ED}" destId="{43F02346-C456-40F0-820F-975942996AEB}" srcOrd="5" destOrd="0" presId="urn:microsoft.com/office/officeart/2005/8/layout/radial5"/>
    <dgm:cxn modelId="{009F03D6-426E-4F0A-AC43-F8DE5F7546B3}" type="presParOf" srcId="{43F02346-C456-40F0-820F-975942996AEB}" destId="{027F41E3-15AD-4020-A6CA-B44001653A07}" srcOrd="0" destOrd="0" presId="urn:microsoft.com/office/officeart/2005/8/layout/radial5"/>
    <dgm:cxn modelId="{36E21589-0F3F-4485-9F74-C6069216C639}" type="presParOf" srcId="{2CF75609-B4BF-48EE-8879-114584D9D1ED}" destId="{9B3FC4D6-92FF-4168-8389-9F6F5A39E32D}" srcOrd="6" destOrd="0" presId="urn:microsoft.com/office/officeart/2005/8/layout/radial5"/>
    <dgm:cxn modelId="{D8BAF9CF-190F-4036-B9DD-8309E57B0611}" type="presParOf" srcId="{2CF75609-B4BF-48EE-8879-114584D9D1ED}" destId="{938159C4-4B65-47B9-8611-A18855304CD3}" srcOrd="7" destOrd="0" presId="urn:microsoft.com/office/officeart/2005/8/layout/radial5"/>
    <dgm:cxn modelId="{350BF552-FA1C-4AA1-8545-76B97DACBED5}" type="presParOf" srcId="{938159C4-4B65-47B9-8611-A18855304CD3}" destId="{4649E8B7-EB67-4030-9AA9-377B5FEDB013}" srcOrd="0" destOrd="0" presId="urn:microsoft.com/office/officeart/2005/8/layout/radial5"/>
    <dgm:cxn modelId="{15955CB4-2E31-4D3B-A208-A48F9044D432}" type="presParOf" srcId="{2CF75609-B4BF-48EE-8879-114584D9D1ED}" destId="{C0AC34C0-8005-40AC-BC51-546BA8B17554}" srcOrd="8" destOrd="0" presId="urn:microsoft.com/office/officeart/2005/8/layout/radial5"/>
    <dgm:cxn modelId="{65FF43A1-C824-4B43-BB32-C47D19AA2E88}" type="presParOf" srcId="{2CF75609-B4BF-48EE-8879-114584D9D1ED}" destId="{92A4934C-2079-4D5C-A318-CF16596E0578}" srcOrd="9" destOrd="0" presId="urn:microsoft.com/office/officeart/2005/8/layout/radial5"/>
    <dgm:cxn modelId="{9D2133CA-6C16-4878-ACBA-F0F61FF97509}" type="presParOf" srcId="{92A4934C-2079-4D5C-A318-CF16596E0578}" destId="{83C5790A-90C7-4F61-B2A6-774715D61950}" srcOrd="0" destOrd="0" presId="urn:microsoft.com/office/officeart/2005/8/layout/radial5"/>
    <dgm:cxn modelId="{3BF3EAFC-0ADE-4B32-B5E6-6D35039B13F6}" type="presParOf" srcId="{2CF75609-B4BF-48EE-8879-114584D9D1ED}" destId="{DA6C8182-C06B-4397-9FC2-FA1EEF160D69}" srcOrd="10" destOrd="0" presId="urn:microsoft.com/office/officeart/2005/8/layout/radial5"/>
    <dgm:cxn modelId="{835AF666-07CE-4E20-AA59-ED0B9FE1C26A}" type="presParOf" srcId="{2CF75609-B4BF-48EE-8879-114584D9D1ED}" destId="{9214C980-9EB2-4E1E-A845-64A0E653A28D}" srcOrd="11" destOrd="0" presId="urn:microsoft.com/office/officeart/2005/8/layout/radial5"/>
    <dgm:cxn modelId="{4BB17BDF-87AB-41F4-9F79-218FD7D2E07B}" type="presParOf" srcId="{9214C980-9EB2-4E1E-A845-64A0E653A28D}" destId="{9EAA027B-2F0A-485A-BC6C-C30AD8429C30}" srcOrd="0" destOrd="0" presId="urn:microsoft.com/office/officeart/2005/8/layout/radial5"/>
    <dgm:cxn modelId="{651E0345-477C-460A-B9AB-D2B3198631A3}" type="presParOf" srcId="{2CF75609-B4BF-48EE-8879-114584D9D1ED}" destId="{C850D1F8-A161-4B2D-9827-D0B47B4D0E6A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8498D-0B38-41F1-9158-76D76C7D1222}">
      <dsp:nvSpPr>
        <dsp:cNvPr id="0" name=""/>
        <dsp:cNvSpPr/>
      </dsp:nvSpPr>
      <dsp:spPr>
        <a:xfrm>
          <a:off x="3300896" y="2296587"/>
          <a:ext cx="2124628" cy="19342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বায়ু দূষণের কারণ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12041" y="2579849"/>
        <a:ext cx="1502338" cy="1367710"/>
      </dsp:txXfrm>
    </dsp:sp>
    <dsp:sp modelId="{3DFE5D6C-763F-40C5-BA6D-6E61A4E79735}">
      <dsp:nvSpPr>
        <dsp:cNvPr id="0" name=""/>
        <dsp:cNvSpPr/>
      </dsp:nvSpPr>
      <dsp:spPr>
        <a:xfrm rot="14163138">
          <a:off x="3314342" y="1776861"/>
          <a:ext cx="488391" cy="583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428511" y="1954238"/>
        <a:ext cx="341874" cy="349817"/>
      </dsp:txXfrm>
    </dsp:sp>
    <dsp:sp modelId="{C0754214-376C-4934-B302-2031C6A3C571}">
      <dsp:nvSpPr>
        <dsp:cNvPr id="0" name=""/>
        <dsp:cNvSpPr/>
      </dsp:nvSpPr>
      <dsp:spPr>
        <a:xfrm>
          <a:off x="1575729" y="44900"/>
          <a:ext cx="2395651" cy="17147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রাসায়নিক পদার্থ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26564" y="296025"/>
        <a:ext cx="1693981" cy="1212542"/>
      </dsp:txXfrm>
    </dsp:sp>
    <dsp:sp modelId="{21D6F964-90D0-4FB4-A1EA-DFC99D6EC058}">
      <dsp:nvSpPr>
        <dsp:cNvPr id="0" name=""/>
        <dsp:cNvSpPr/>
      </dsp:nvSpPr>
      <dsp:spPr>
        <a:xfrm rot="18835794">
          <a:off x="5134513" y="1898834"/>
          <a:ext cx="525378" cy="583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58645" y="2072196"/>
        <a:ext cx="367765" cy="349817"/>
      </dsp:txXfrm>
    </dsp:sp>
    <dsp:sp modelId="{C9F6B6B0-903A-4E99-B00E-B53758A52A75}">
      <dsp:nvSpPr>
        <dsp:cNvPr id="0" name=""/>
        <dsp:cNvSpPr/>
      </dsp:nvSpPr>
      <dsp:spPr>
        <a:xfrm>
          <a:off x="5040531" y="56269"/>
          <a:ext cx="2987049" cy="1907895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যানবাহন ও কলকারখানার কালো ধোঁয়া 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77974" y="335674"/>
        <a:ext cx="2112163" cy="1349085"/>
      </dsp:txXfrm>
    </dsp:sp>
    <dsp:sp modelId="{43F02346-C456-40F0-820F-975942996AEB}">
      <dsp:nvSpPr>
        <dsp:cNvPr id="0" name=""/>
        <dsp:cNvSpPr/>
      </dsp:nvSpPr>
      <dsp:spPr>
        <a:xfrm rot="75708">
          <a:off x="5561689" y="3002210"/>
          <a:ext cx="328957" cy="583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247578"/>
            <a:satOff val="35711"/>
            <a:lumOff val="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/>
        </a:p>
      </dsp:txBody>
      <dsp:txXfrm>
        <a:off x="5561701" y="3117729"/>
        <a:ext cx="230270" cy="349817"/>
      </dsp:txXfrm>
    </dsp:sp>
    <dsp:sp modelId="{9B3FC4D6-92FF-4168-8389-9F6F5A39E32D}">
      <dsp:nvSpPr>
        <dsp:cNvPr id="0" name=""/>
        <dsp:cNvSpPr/>
      </dsp:nvSpPr>
      <dsp:spPr>
        <a:xfrm>
          <a:off x="6045050" y="2471486"/>
          <a:ext cx="2554595" cy="1714792"/>
        </a:xfrm>
        <a:prstGeom prst="ellipse">
          <a:avLst/>
        </a:prstGeom>
        <a:solidFill>
          <a:schemeClr val="accent5">
            <a:hueOff val="-5247578"/>
            <a:satOff val="35711"/>
            <a:lumOff val="157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জীবাশ্ম জ্বালানী 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19162" y="2722611"/>
        <a:ext cx="1806371" cy="1212542"/>
      </dsp:txXfrm>
    </dsp:sp>
    <dsp:sp modelId="{938159C4-4B65-47B9-8611-A18855304CD3}">
      <dsp:nvSpPr>
        <dsp:cNvPr id="0" name=""/>
        <dsp:cNvSpPr/>
      </dsp:nvSpPr>
      <dsp:spPr>
        <a:xfrm rot="3043944">
          <a:off x="5035096" y="4084506"/>
          <a:ext cx="474970" cy="583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871367"/>
            <a:satOff val="53566"/>
            <a:lumOff val="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/>
        </a:p>
      </dsp:txBody>
      <dsp:txXfrm>
        <a:off x="5061247" y="4145954"/>
        <a:ext cx="332479" cy="349817"/>
      </dsp:txXfrm>
    </dsp:sp>
    <dsp:sp modelId="{C0AC34C0-8005-40AC-BC51-546BA8B17554}">
      <dsp:nvSpPr>
        <dsp:cNvPr id="0" name=""/>
        <dsp:cNvSpPr/>
      </dsp:nvSpPr>
      <dsp:spPr>
        <a:xfrm>
          <a:off x="4887693" y="4629733"/>
          <a:ext cx="2586542" cy="1714792"/>
        </a:xfrm>
        <a:prstGeom prst="ellipse">
          <a:avLst/>
        </a:prstGeom>
        <a:solidFill>
          <a:schemeClr val="accent5">
            <a:hueOff val="-7871367"/>
            <a:satOff val="53566"/>
            <a:lumOff val="236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মলমূত্র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66483" y="4880858"/>
        <a:ext cx="1828962" cy="1212542"/>
      </dsp:txXfrm>
    </dsp:sp>
    <dsp:sp modelId="{92A4934C-2079-4D5C-A318-CF16596E0578}">
      <dsp:nvSpPr>
        <dsp:cNvPr id="0" name=""/>
        <dsp:cNvSpPr/>
      </dsp:nvSpPr>
      <dsp:spPr>
        <a:xfrm rot="8080434">
          <a:off x="3132181" y="3987160"/>
          <a:ext cx="455092" cy="583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0495156"/>
            <a:satOff val="71422"/>
            <a:lumOff val="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248439" y="4055222"/>
        <a:ext cx="318564" cy="349817"/>
      </dsp:txXfrm>
    </dsp:sp>
    <dsp:sp modelId="{DA6C8182-C06B-4397-9FC2-FA1EEF160D69}">
      <dsp:nvSpPr>
        <dsp:cNvPr id="0" name=""/>
        <dsp:cNvSpPr/>
      </dsp:nvSpPr>
      <dsp:spPr>
        <a:xfrm>
          <a:off x="1111248" y="4443210"/>
          <a:ext cx="2476229" cy="1714792"/>
        </a:xfrm>
        <a:prstGeom prst="ellipse">
          <a:avLst/>
        </a:prstGeom>
        <a:solidFill>
          <a:schemeClr val="accent5">
            <a:hueOff val="-10495156"/>
            <a:satOff val="71422"/>
            <a:lumOff val="314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ময়লা –আবর্জনার দুর্গন্ধ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73883" y="4694335"/>
        <a:ext cx="1750959" cy="1212542"/>
      </dsp:txXfrm>
    </dsp:sp>
    <dsp:sp modelId="{9214C980-9EB2-4E1E-A845-64A0E653A28D}">
      <dsp:nvSpPr>
        <dsp:cNvPr id="0" name=""/>
        <dsp:cNvSpPr/>
      </dsp:nvSpPr>
      <dsp:spPr>
        <a:xfrm rot="11318580">
          <a:off x="2711149" y="2753763"/>
          <a:ext cx="430163" cy="583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3118945"/>
            <a:satOff val="89277"/>
            <a:lumOff val="3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839465" y="2880066"/>
        <a:ext cx="301114" cy="349817"/>
      </dsp:txXfrm>
    </dsp:sp>
    <dsp:sp modelId="{C850D1F8-A161-4B2D-9827-D0B47B4D0E6A}">
      <dsp:nvSpPr>
        <dsp:cNvPr id="0" name=""/>
        <dsp:cNvSpPr/>
      </dsp:nvSpPr>
      <dsp:spPr>
        <a:xfrm>
          <a:off x="226152" y="1953049"/>
          <a:ext cx="2310323" cy="1714792"/>
        </a:xfrm>
        <a:prstGeom prst="ellipse">
          <a:avLst/>
        </a:prstGeom>
        <a:solidFill>
          <a:schemeClr val="accent5">
            <a:hueOff val="-13118945"/>
            <a:satOff val="89277"/>
            <a:lumOff val="393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ধূলি কণা 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4491" y="2204174"/>
        <a:ext cx="1633645" cy="1212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3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4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2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7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95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0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0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8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8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B595CB8-C602-437F-AEB7-7962D543356B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BAFC838-124B-46B4-B4AD-ED12CE35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13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085853"/>
            <a:ext cx="9144000" cy="2939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45" name="Group 144"/>
          <p:cNvGrpSpPr/>
          <p:nvPr/>
        </p:nvGrpSpPr>
        <p:grpSpPr>
          <a:xfrm>
            <a:off x="2599999" y="889908"/>
            <a:ext cx="1806977" cy="4925786"/>
            <a:chOff x="2416816" y="261818"/>
            <a:chExt cx="2409302" cy="6596182"/>
          </a:xfrm>
        </p:grpSpPr>
        <p:grpSp>
          <p:nvGrpSpPr>
            <p:cNvPr id="146" name="Group 145"/>
            <p:cNvGrpSpPr/>
            <p:nvPr/>
          </p:nvGrpSpPr>
          <p:grpSpPr>
            <a:xfrm>
              <a:off x="2416816" y="261818"/>
              <a:ext cx="2409302" cy="6596182"/>
              <a:chOff x="3904350" y="246744"/>
              <a:chExt cx="2409302" cy="6381010"/>
            </a:xfrm>
          </p:grpSpPr>
          <p:sp>
            <p:nvSpPr>
              <p:cNvPr id="148" name="Diamond 147"/>
              <p:cNvSpPr/>
              <p:nvPr/>
            </p:nvSpPr>
            <p:spPr>
              <a:xfrm>
                <a:off x="3987838" y="4646661"/>
                <a:ext cx="2325814" cy="1981093"/>
              </a:xfrm>
              <a:prstGeom prst="diamond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3904350" y="246744"/>
                <a:ext cx="2404872" cy="4673560"/>
                <a:chOff x="3904350" y="246744"/>
                <a:chExt cx="2404872" cy="4673560"/>
              </a:xfrm>
            </p:grpSpPr>
            <p:sp>
              <p:nvSpPr>
                <p:cNvPr id="150" name="Freeform 149"/>
                <p:cNvSpPr/>
                <p:nvPr/>
              </p:nvSpPr>
              <p:spPr>
                <a:xfrm rot="10800000">
                  <a:off x="4566270" y="246744"/>
                  <a:ext cx="876589" cy="914400"/>
                </a:xfrm>
                <a:custGeom>
                  <a:avLst/>
                  <a:gdLst>
                    <a:gd name="connsiteX0" fmla="*/ 419389 w 876589"/>
                    <a:gd name="connsiteY0" fmla="*/ 0 h 914400"/>
                    <a:gd name="connsiteX1" fmla="*/ 876589 w 876589"/>
                    <a:gd name="connsiteY1" fmla="*/ 457200 h 914400"/>
                    <a:gd name="connsiteX2" fmla="*/ 419389 w 876589"/>
                    <a:gd name="connsiteY2" fmla="*/ 914400 h 914400"/>
                    <a:gd name="connsiteX3" fmla="*/ 40272 w 876589"/>
                    <a:gd name="connsiteY3" fmla="*/ 712825 h 914400"/>
                    <a:gd name="connsiteX4" fmla="*/ 15755 w 876589"/>
                    <a:gd name="connsiteY4" fmla="*/ 667657 h 914400"/>
                    <a:gd name="connsiteX5" fmla="*/ 310531 w 876589"/>
                    <a:gd name="connsiteY5" fmla="*/ 667657 h 914400"/>
                    <a:gd name="connsiteX6" fmla="*/ 310531 w 876589"/>
                    <a:gd name="connsiteY6" fmla="*/ 657047 h 914400"/>
                    <a:gd name="connsiteX7" fmla="*/ 330408 w 876589"/>
                    <a:gd name="connsiteY7" fmla="*/ 667836 h 914400"/>
                    <a:gd name="connsiteX8" fmla="*/ 419389 w 876589"/>
                    <a:gd name="connsiteY8" fmla="*/ 685800 h 914400"/>
                    <a:gd name="connsiteX9" fmla="*/ 647989 w 876589"/>
                    <a:gd name="connsiteY9" fmla="*/ 457200 h 914400"/>
                    <a:gd name="connsiteX10" fmla="*/ 419389 w 876589"/>
                    <a:gd name="connsiteY10" fmla="*/ 228600 h 914400"/>
                    <a:gd name="connsiteX11" fmla="*/ 291577 w 876589"/>
                    <a:gd name="connsiteY11" fmla="*/ 267641 h 914400"/>
                    <a:gd name="connsiteX12" fmla="*/ 281724 w 876589"/>
                    <a:gd name="connsiteY12" fmla="*/ 275771 h 914400"/>
                    <a:gd name="connsiteX13" fmla="*/ 0 w 876589"/>
                    <a:gd name="connsiteY13" fmla="*/ 275771 h 914400"/>
                    <a:gd name="connsiteX14" fmla="*/ 40272 w 876589"/>
                    <a:gd name="connsiteY14" fmla="*/ 201575 h 914400"/>
                    <a:gd name="connsiteX15" fmla="*/ 419389 w 876589"/>
                    <a:gd name="connsiteY15" fmla="*/ 0 h 914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876589" h="914400">
                      <a:moveTo>
                        <a:pt x="419389" y="0"/>
                      </a:moveTo>
                      <a:cubicBezTo>
                        <a:pt x="671894" y="0"/>
                        <a:pt x="876589" y="204695"/>
                        <a:pt x="876589" y="457200"/>
                      </a:cubicBezTo>
                      <a:cubicBezTo>
                        <a:pt x="876589" y="709705"/>
                        <a:pt x="671894" y="914400"/>
                        <a:pt x="419389" y="914400"/>
                      </a:cubicBezTo>
                      <a:cubicBezTo>
                        <a:pt x="261574" y="914400"/>
                        <a:pt x="122434" y="834441"/>
                        <a:pt x="40272" y="712825"/>
                      </a:cubicBezTo>
                      <a:lnTo>
                        <a:pt x="15755" y="667657"/>
                      </a:lnTo>
                      <a:lnTo>
                        <a:pt x="310531" y="667657"/>
                      </a:lnTo>
                      <a:lnTo>
                        <a:pt x="310531" y="657047"/>
                      </a:lnTo>
                      <a:lnTo>
                        <a:pt x="330408" y="667836"/>
                      </a:lnTo>
                      <a:cubicBezTo>
                        <a:pt x="357757" y="679403"/>
                        <a:pt x="387826" y="685800"/>
                        <a:pt x="419389" y="685800"/>
                      </a:cubicBezTo>
                      <a:cubicBezTo>
                        <a:pt x="545641" y="685800"/>
                        <a:pt x="647989" y="583452"/>
                        <a:pt x="647989" y="457200"/>
                      </a:cubicBezTo>
                      <a:cubicBezTo>
                        <a:pt x="647989" y="330948"/>
                        <a:pt x="545641" y="228600"/>
                        <a:pt x="419389" y="228600"/>
                      </a:cubicBezTo>
                      <a:cubicBezTo>
                        <a:pt x="372045" y="228600"/>
                        <a:pt x="328062" y="242993"/>
                        <a:pt x="291577" y="267641"/>
                      </a:cubicBezTo>
                      <a:lnTo>
                        <a:pt x="281724" y="275771"/>
                      </a:lnTo>
                      <a:lnTo>
                        <a:pt x="0" y="275771"/>
                      </a:lnTo>
                      <a:lnTo>
                        <a:pt x="40272" y="201575"/>
                      </a:lnTo>
                      <a:cubicBezTo>
                        <a:pt x="122434" y="79959"/>
                        <a:pt x="261574" y="0"/>
                        <a:pt x="419389" y="0"/>
                      </a:cubicBezTo>
                      <a:close/>
                    </a:path>
                  </a:pathLst>
                </a:custGeom>
                <a:solidFill>
                  <a:srgbClr val="EF2161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 rot="2609389">
                  <a:off x="3904350" y="1698172"/>
                  <a:ext cx="2404872" cy="2395728"/>
                  <a:chOff x="4528460" y="2859314"/>
                  <a:chExt cx="2404872" cy="2395728"/>
                </a:xfrm>
              </p:grpSpPr>
              <p:sp>
                <p:nvSpPr>
                  <p:cNvPr id="153" name="Oval 152"/>
                  <p:cNvSpPr/>
                  <p:nvPr/>
                </p:nvSpPr>
                <p:spPr>
                  <a:xfrm>
                    <a:off x="4528460" y="2859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54" name="Oval 153"/>
                  <p:cNvSpPr/>
                  <p:nvPr/>
                </p:nvSpPr>
                <p:spPr>
                  <a:xfrm>
                    <a:off x="4680860" y="3011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55" name="Oval 154"/>
                  <p:cNvSpPr/>
                  <p:nvPr/>
                </p:nvSpPr>
                <p:spPr>
                  <a:xfrm>
                    <a:off x="4833260" y="3164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>
                  <a:xfrm>
                    <a:off x="4985660" y="3316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57" name="Oval 156"/>
                  <p:cNvSpPr/>
                  <p:nvPr/>
                </p:nvSpPr>
                <p:spPr>
                  <a:xfrm>
                    <a:off x="5138060" y="3468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58" name="Oval 157"/>
                  <p:cNvSpPr/>
                  <p:nvPr/>
                </p:nvSpPr>
                <p:spPr>
                  <a:xfrm>
                    <a:off x="5290460" y="3621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59" name="Oval 158"/>
                  <p:cNvSpPr/>
                  <p:nvPr/>
                </p:nvSpPr>
                <p:spPr>
                  <a:xfrm>
                    <a:off x="5442860" y="3773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0" name="Oval 159"/>
                  <p:cNvSpPr/>
                  <p:nvPr/>
                </p:nvSpPr>
                <p:spPr>
                  <a:xfrm>
                    <a:off x="5595260" y="3926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1" name="Oval 160"/>
                  <p:cNvSpPr/>
                  <p:nvPr/>
                </p:nvSpPr>
                <p:spPr>
                  <a:xfrm>
                    <a:off x="5747660" y="4078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2" name="Oval 161"/>
                  <p:cNvSpPr/>
                  <p:nvPr/>
                </p:nvSpPr>
                <p:spPr>
                  <a:xfrm>
                    <a:off x="5900060" y="4230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3" name="Oval 162"/>
                  <p:cNvSpPr/>
                  <p:nvPr/>
                </p:nvSpPr>
                <p:spPr>
                  <a:xfrm>
                    <a:off x="6052460" y="4383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4" name="Oval 163"/>
                  <p:cNvSpPr/>
                  <p:nvPr/>
                </p:nvSpPr>
                <p:spPr>
                  <a:xfrm>
                    <a:off x="6204860" y="4535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5" name="Oval 164"/>
                  <p:cNvSpPr/>
                  <p:nvPr/>
                </p:nvSpPr>
                <p:spPr>
                  <a:xfrm>
                    <a:off x="6357260" y="4688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>
                  <a:xfrm>
                    <a:off x="6509660" y="4840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7" name="Oval 166"/>
                  <p:cNvSpPr/>
                  <p:nvPr/>
                </p:nvSpPr>
                <p:spPr>
                  <a:xfrm>
                    <a:off x="6662060" y="4992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68" name="Oval 167"/>
                  <p:cNvSpPr/>
                  <p:nvPr/>
                </p:nvSpPr>
                <p:spPr>
                  <a:xfrm>
                    <a:off x="6814460" y="5145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sp>
              <p:nvSpPr>
                <p:cNvPr id="152" name="Oval 151"/>
                <p:cNvSpPr/>
                <p:nvPr/>
              </p:nvSpPr>
              <p:spPr>
                <a:xfrm>
                  <a:off x="5094513" y="4783144"/>
                  <a:ext cx="137160" cy="137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147" name="TextBox 146"/>
            <p:cNvSpPr txBox="1"/>
            <p:nvPr/>
          </p:nvSpPr>
          <p:spPr>
            <a:xfrm rot="18935237">
              <a:off x="3187994" y="4864715"/>
              <a:ext cx="1398520" cy="1360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ln w="0"/>
                  <a:solidFill>
                    <a:srgbClr val="08F825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6000" b="1" dirty="0">
                <a:ln w="0"/>
                <a:solidFill>
                  <a:srgbClr val="08F8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571322" y="883272"/>
            <a:ext cx="1806977" cy="4943308"/>
            <a:chOff x="4846863" y="266922"/>
            <a:chExt cx="2409302" cy="6591077"/>
          </a:xfrm>
        </p:grpSpPr>
        <p:grpSp>
          <p:nvGrpSpPr>
            <p:cNvPr id="170" name="Group 169"/>
            <p:cNvGrpSpPr/>
            <p:nvPr/>
          </p:nvGrpSpPr>
          <p:grpSpPr>
            <a:xfrm>
              <a:off x="4846863" y="266922"/>
              <a:ext cx="2409302" cy="6591077"/>
              <a:chOff x="3904350" y="246744"/>
              <a:chExt cx="2409302" cy="6381010"/>
            </a:xfrm>
          </p:grpSpPr>
          <p:sp>
            <p:nvSpPr>
              <p:cNvPr id="172" name="Diamond 171"/>
              <p:cNvSpPr/>
              <p:nvPr/>
            </p:nvSpPr>
            <p:spPr>
              <a:xfrm>
                <a:off x="3987838" y="4646661"/>
                <a:ext cx="2325814" cy="1981093"/>
              </a:xfrm>
              <a:prstGeom prst="diamond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73" name="Group 172"/>
              <p:cNvGrpSpPr/>
              <p:nvPr/>
            </p:nvGrpSpPr>
            <p:grpSpPr>
              <a:xfrm>
                <a:off x="3904350" y="246744"/>
                <a:ext cx="2404872" cy="4673560"/>
                <a:chOff x="3904350" y="246744"/>
                <a:chExt cx="2404872" cy="4673560"/>
              </a:xfrm>
            </p:grpSpPr>
            <p:sp>
              <p:nvSpPr>
                <p:cNvPr id="174" name="Freeform 173"/>
                <p:cNvSpPr/>
                <p:nvPr/>
              </p:nvSpPr>
              <p:spPr>
                <a:xfrm rot="10800000">
                  <a:off x="4566270" y="246744"/>
                  <a:ext cx="876589" cy="914400"/>
                </a:xfrm>
                <a:custGeom>
                  <a:avLst/>
                  <a:gdLst>
                    <a:gd name="connsiteX0" fmla="*/ 419389 w 876589"/>
                    <a:gd name="connsiteY0" fmla="*/ 0 h 914400"/>
                    <a:gd name="connsiteX1" fmla="*/ 876589 w 876589"/>
                    <a:gd name="connsiteY1" fmla="*/ 457200 h 914400"/>
                    <a:gd name="connsiteX2" fmla="*/ 419389 w 876589"/>
                    <a:gd name="connsiteY2" fmla="*/ 914400 h 914400"/>
                    <a:gd name="connsiteX3" fmla="*/ 40272 w 876589"/>
                    <a:gd name="connsiteY3" fmla="*/ 712825 h 914400"/>
                    <a:gd name="connsiteX4" fmla="*/ 15755 w 876589"/>
                    <a:gd name="connsiteY4" fmla="*/ 667657 h 914400"/>
                    <a:gd name="connsiteX5" fmla="*/ 310531 w 876589"/>
                    <a:gd name="connsiteY5" fmla="*/ 667657 h 914400"/>
                    <a:gd name="connsiteX6" fmla="*/ 310531 w 876589"/>
                    <a:gd name="connsiteY6" fmla="*/ 657047 h 914400"/>
                    <a:gd name="connsiteX7" fmla="*/ 330408 w 876589"/>
                    <a:gd name="connsiteY7" fmla="*/ 667836 h 914400"/>
                    <a:gd name="connsiteX8" fmla="*/ 419389 w 876589"/>
                    <a:gd name="connsiteY8" fmla="*/ 685800 h 914400"/>
                    <a:gd name="connsiteX9" fmla="*/ 647989 w 876589"/>
                    <a:gd name="connsiteY9" fmla="*/ 457200 h 914400"/>
                    <a:gd name="connsiteX10" fmla="*/ 419389 w 876589"/>
                    <a:gd name="connsiteY10" fmla="*/ 228600 h 914400"/>
                    <a:gd name="connsiteX11" fmla="*/ 291577 w 876589"/>
                    <a:gd name="connsiteY11" fmla="*/ 267641 h 914400"/>
                    <a:gd name="connsiteX12" fmla="*/ 281724 w 876589"/>
                    <a:gd name="connsiteY12" fmla="*/ 275771 h 914400"/>
                    <a:gd name="connsiteX13" fmla="*/ 0 w 876589"/>
                    <a:gd name="connsiteY13" fmla="*/ 275771 h 914400"/>
                    <a:gd name="connsiteX14" fmla="*/ 40272 w 876589"/>
                    <a:gd name="connsiteY14" fmla="*/ 201575 h 914400"/>
                    <a:gd name="connsiteX15" fmla="*/ 419389 w 876589"/>
                    <a:gd name="connsiteY15" fmla="*/ 0 h 914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876589" h="914400">
                      <a:moveTo>
                        <a:pt x="419389" y="0"/>
                      </a:moveTo>
                      <a:cubicBezTo>
                        <a:pt x="671894" y="0"/>
                        <a:pt x="876589" y="204695"/>
                        <a:pt x="876589" y="457200"/>
                      </a:cubicBezTo>
                      <a:cubicBezTo>
                        <a:pt x="876589" y="709705"/>
                        <a:pt x="671894" y="914400"/>
                        <a:pt x="419389" y="914400"/>
                      </a:cubicBezTo>
                      <a:cubicBezTo>
                        <a:pt x="261574" y="914400"/>
                        <a:pt x="122434" y="834441"/>
                        <a:pt x="40272" y="712825"/>
                      </a:cubicBezTo>
                      <a:lnTo>
                        <a:pt x="15755" y="667657"/>
                      </a:lnTo>
                      <a:lnTo>
                        <a:pt x="310531" y="667657"/>
                      </a:lnTo>
                      <a:lnTo>
                        <a:pt x="310531" y="657047"/>
                      </a:lnTo>
                      <a:lnTo>
                        <a:pt x="330408" y="667836"/>
                      </a:lnTo>
                      <a:cubicBezTo>
                        <a:pt x="357757" y="679403"/>
                        <a:pt x="387826" y="685800"/>
                        <a:pt x="419389" y="685800"/>
                      </a:cubicBezTo>
                      <a:cubicBezTo>
                        <a:pt x="545641" y="685800"/>
                        <a:pt x="647989" y="583452"/>
                        <a:pt x="647989" y="457200"/>
                      </a:cubicBezTo>
                      <a:cubicBezTo>
                        <a:pt x="647989" y="330948"/>
                        <a:pt x="545641" y="228600"/>
                        <a:pt x="419389" y="228600"/>
                      </a:cubicBezTo>
                      <a:cubicBezTo>
                        <a:pt x="372045" y="228600"/>
                        <a:pt x="328062" y="242993"/>
                        <a:pt x="291577" y="267641"/>
                      </a:cubicBezTo>
                      <a:lnTo>
                        <a:pt x="281724" y="275771"/>
                      </a:lnTo>
                      <a:lnTo>
                        <a:pt x="0" y="275771"/>
                      </a:lnTo>
                      <a:lnTo>
                        <a:pt x="40272" y="201575"/>
                      </a:lnTo>
                      <a:cubicBezTo>
                        <a:pt x="122434" y="79959"/>
                        <a:pt x="261574" y="0"/>
                        <a:pt x="419389" y="0"/>
                      </a:cubicBezTo>
                      <a:close/>
                    </a:path>
                  </a:pathLst>
                </a:custGeom>
                <a:solidFill>
                  <a:srgbClr val="EF2161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5" name="Group 174"/>
                <p:cNvGrpSpPr/>
                <p:nvPr/>
              </p:nvGrpSpPr>
              <p:grpSpPr>
                <a:xfrm rot="2609389">
                  <a:off x="3904350" y="1698172"/>
                  <a:ext cx="2404872" cy="2395728"/>
                  <a:chOff x="4528460" y="2859314"/>
                  <a:chExt cx="2404872" cy="2395728"/>
                </a:xfrm>
              </p:grpSpPr>
              <p:sp>
                <p:nvSpPr>
                  <p:cNvPr id="177" name="Oval 176"/>
                  <p:cNvSpPr/>
                  <p:nvPr/>
                </p:nvSpPr>
                <p:spPr>
                  <a:xfrm>
                    <a:off x="4528460" y="2859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78" name="Oval 177"/>
                  <p:cNvSpPr/>
                  <p:nvPr/>
                </p:nvSpPr>
                <p:spPr>
                  <a:xfrm>
                    <a:off x="4680860" y="3011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>
                  <a:xfrm>
                    <a:off x="4833260" y="3164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0" name="Oval 179"/>
                  <p:cNvSpPr/>
                  <p:nvPr/>
                </p:nvSpPr>
                <p:spPr>
                  <a:xfrm>
                    <a:off x="4985660" y="3316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1" name="Oval 180"/>
                  <p:cNvSpPr/>
                  <p:nvPr/>
                </p:nvSpPr>
                <p:spPr>
                  <a:xfrm>
                    <a:off x="5138060" y="3468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>
                  <a:xfrm>
                    <a:off x="5290460" y="3621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3" name="Oval 182"/>
                  <p:cNvSpPr/>
                  <p:nvPr/>
                </p:nvSpPr>
                <p:spPr>
                  <a:xfrm>
                    <a:off x="5442860" y="3773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4" name="Oval 183"/>
                  <p:cNvSpPr/>
                  <p:nvPr/>
                </p:nvSpPr>
                <p:spPr>
                  <a:xfrm>
                    <a:off x="5595260" y="3926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5" name="Oval 184"/>
                  <p:cNvSpPr/>
                  <p:nvPr/>
                </p:nvSpPr>
                <p:spPr>
                  <a:xfrm>
                    <a:off x="5747660" y="4078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6" name="Oval 185"/>
                  <p:cNvSpPr/>
                  <p:nvPr/>
                </p:nvSpPr>
                <p:spPr>
                  <a:xfrm>
                    <a:off x="5900060" y="4230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7" name="Oval 186"/>
                  <p:cNvSpPr/>
                  <p:nvPr/>
                </p:nvSpPr>
                <p:spPr>
                  <a:xfrm>
                    <a:off x="6052460" y="4383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8" name="Oval 187"/>
                  <p:cNvSpPr/>
                  <p:nvPr/>
                </p:nvSpPr>
                <p:spPr>
                  <a:xfrm>
                    <a:off x="6204860" y="4535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89" name="Oval 188"/>
                  <p:cNvSpPr/>
                  <p:nvPr/>
                </p:nvSpPr>
                <p:spPr>
                  <a:xfrm>
                    <a:off x="6357260" y="4688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90" name="Oval 189"/>
                  <p:cNvSpPr/>
                  <p:nvPr/>
                </p:nvSpPr>
                <p:spPr>
                  <a:xfrm>
                    <a:off x="6509660" y="4840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91" name="Oval 190"/>
                  <p:cNvSpPr/>
                  <p:nvPr/>
                </p:nvSpPr>
                <p:spPr>
                  <a:xfrm>
                    <a:off x="6662060" y="4992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92" name="Oval 191"/>
                  <p:cNvSpPr/>
                  <p:nvPr/>
                </p:nvSpPr>
                <p:spPr>
                  <a:xfrm>
                    <a:off x="6814460" y="5145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sp>
              <p:nvSpPr>
                <p:cNvPr id="176" name="Oval 175"/>
                <p:cNvSpPr/>
                <p:nvPr/>
              </p:nvSpPr>
              <p:spPr>
                <a:xfrm>
                  <a:off x="5094513" y="4783144"/>
                  <a:ext cx="137160" cy="137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171" name="TextBox 170"/>
            <p:cNvSpPr txBox="1"/>
            <p:nvPr/>
          </p:nvSpPr>
          <p:spPr>
            <a:xfrm rot="19178225">
              <a:off x="5662671" y="4991023"/>
              <a:ext cx="139852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000" dirty="0">
                  <a:ln w="0"/>
                  <a:solidFill>
                    <a:srgbClr val="0303FD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endParaRPr lang="en-US" sz="6000" dirty="0">
                <a:ln w="0"/>
                <a:solidFill>
                  <a:srgbClr val="0303F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6558152" y="889911"/>
            <a:ext cx="1806977" cy="4947554"/>
            <a:chOff x="7263757" y="261259"/>
            <a:chExt cx="2409302" cy="6596739"/>
          </a:xfrm>
        </p:grpSpPr>
        <p:grpSp>
          <p:nvGrpSpPr>
            <p:cNvPr id="194" name="Group 193"/>
            <p:cNvGrpSpPr/>
            <p:nvPr/>
          </p:nvGrpSpPr>
          <p:grpSpPr>
            <a:xfrm>
              <a:off x="7263757" y="261259"/>
              <a:ext cx="2409302" cy="6596739"/>
              <a:chOff x="3904350" y="246744"/>
              <a:chExt cx="2409302" cy="6381010"/>
            </a:xfrm>
          </p:grpSpPr>
          <p:sp>
            <p:nvSpPr>
              <p:cNvPr id="196" name="Diamond 195"/>
              <p:cNvSpPr/>
              <p:nvPr/>
            </p:nvSpPr>
            <p:spPr>
              <a:xfrm>
                <a:off x="3987838" y="4646661"/>
                <a:ext cx="2325814" cy="1981093"/>
              </a:xfrm>
              <a:prstGeom prst="diamond">
                <a:avLst/>
              </a:prstGeom>
              <a:solidFill>
                <a:srgbClr val="08F825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97" name="Group 196"/>
              <p:cNvGrpSpPr/>
              <p:nvPr/>
            </p:nvGrpSpPr>
            <p:grpSpPr>
              <a:xfrm>
                <a:off x="3904350" y="246744"/>
                <a:ext cx="2404872" cy="4673560"/>
                <a:chOff x="3904350" y="246744"/>
                <a:chExt cx="2404872" cy="4673560"/>
              </a:xfrm>
            </p:grpSpPr>
            <p:sp>
              <p:nvSpPr>
                <p:cNvPr id="198" name="Freeform 197"/>
                <p:cNvSpPr/>
                <p:nvPr/>
              </p:nvSpPr>
              <p:spPr>
                <a:xfrm rot="10800000">
                  <a:off x="4566270" y="246744"/>
                  <a:ext cx="876589" cy="914400"/>
                </a:xfrm>
                <a:custGeom>
                  <a:avLst/>
                  <a:gdLst>
                    <a:gd name="connsiteX0" fmla="*/ 419389 w 876589"/>
                    <a:gd name="connsiteY0" fmla="*/ 0 h 914400"/>
                    <a:gd name="connsiteX1" fmla="*/ 876589 w 876589"/>
                    <a:gd name="connsiteY1" fmla="*/ 457200 h 914400"/>
                    <a:gd name="connsiteX2" fmla="*/ 419389 w 876589"/>
                    <a:gd name="connsiteY2" fmla="*/ 914400 h 914400"/>
                    <a:gd name="connsiteX3" fmla="*/ 40272 w 876589"/>
                    <a:gd name="connsiteY3" fmla="*/ 712825 h 914400"/>
                    <a:gd name="connsiteX4" fmla="*/ 15755 w 876589"/>
                    <a:gd name="connsiteY4" fmla="*/ 667657 h 914400"/>
                    <a:gd name="connsiteX5" fmla="*/ 310531 w 876589"/>
                    <a:gd name="connsiteY5" fmla="*/ 667657 h 914400"/>
                    <a:gd name="connsiteX6" fmla="*/ 310531 w 876589"/>
                    <a:gd name="connsiteY6" fmla="*/ 657047 h 914400"/>
                    <a:gd name="connsiteX7" fmla="*/ 330408 w 876589"/>
                    <a:gd name="connsiteY7" fmla="*/ 667836 h 914400"/>
                    <a:gd name="connsiteX8" fmla="*/ 419389 w 876589"/>
                    <a:gd name="connsiteY8" fmla="*/ 685800 h 914400"/>
                    <a:gd name="connsiteX9" fmla="*/ 647989 w 876589"/>
                    <a:gd name="connsiteY9" fmla="*/ 457200 h 914400"/>
                    <a:gd name="connsiteX10" fmla="*/ 419389 w 876589"/>
                    <a:gd name="connsiteY10" fmla="*/ 228600 h 914400"/>
                    <a:gd name="connsiteX11" fmla="*/ 291577 w 876589"/>
                    <a:gd name="connsiteY11" fmla="*/ 267641 h 914400"/>
                    <a:gd name="connsiteX12" fmla="*/ 281724 w 876589"/>
                    <a:gd name="connsiteY12" fmla="*/ 275771 h 914400"/>
                    <a:gd name="connsiteX13" fmla="*/ 0 w 876589"/>
                    <a:gd name="connsiteY13" fmla="*/ 275771 h 914400"/>
                    <a:gd name="connsiteX14" fmla="*/ 40272 w 876589"/>
                    <a:gd name="connsiteY14" fmla="*/ 201575 h 914400"/>
                    <a:gd name="connsiteX15" fmla="*/ 419389 w 876589"/>
                    <a:gd name="connsiteY15" fmla="*/ 0 h 914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876589" h="914400">
                      <a:moveTo>
                        <a:pt x="419389" y="0"/>
                      </a:moveTo>
                      <a:cubicBezTo>
                        <a:pt x="671894" y="0"/>
                        <a:pt x="876589" y="204695"/>
                        <a:pt x="876589" y="457200"/>
                      </a:cubicBezTo>
                      <a:cubicBezTo>
                        <a:pt x="876589" y="709705"/>
                        <a:pt x="671894" y="914400"/>
                        <a:pt x="419389" y="914400"/>
                      </a:cubicBezTo>
                      <a:cubicBezTo>
                        <a:pt x="261574" y="914400"/>
                        <a:pt x="122434" y="834441"/>
                        <a:pt x="40272" y="712825"/>
                      </a:cubicBezTo>
                      <a:lnTo>
                        <a:pt x="15755" y="667657"/>
                      </a:lnTo>
                      <a:lnTo>
                        <a:pt x="310531" y="667657"/>
                      </a:lnTo>
                      <a:lnTo>
                        <a:pt x="310531" y="657047"/>
                      </a:lnTo>
                      <a:lnTo>
                        <a:pt x="330408" y="667836"/>
                      </a:lnTo>
                      <a:cubicBezTo>
                        <a:pt x="357757" y="679403"/>
                        <a:pt x="387826" y="685800"/>
                        <a:pt x="419389" y="685800"/>
                      </a:cubicBezTo>
                      <a:cubicBezTo>
                        <a:pt x="545641" y="685800"/>
                        <a:pt x="647989" y="583452"/>
                        <a:pt x="647989" y="457200"/>
                      </a:cubicBezTo>
                      <a:cubicBezTo>
                        <a:pt x="647989" y="330948"/>
                        <a:pt x="545641" y="228600"/>
                        <a:pt x="419389" y="228600"/>
                      </a:cubicBezTo>
                      <a:cubicBezTo>
                        <a:pt x="372045" y="228600"/>
                        <a:pt x="328062" y="242993"/>
                        <a:pt x="291577" y="267641"/>
                      </a:cubicBezTo>
                      <a:lnTo>
                        <a:pt x="281724" y="275771"/>
                      </a:lnTo>
                      <a:lnTo>
                        <a:pt x="0" y="275771"/>
                      </a:lnTo>
                      <a:lnTo>
                        <a:pt x="40272" y="201575"/>
                      </a:lnTo>
                      <a:cubicBezTo>
                        <a:pt x="122434" y="79959"/>
                        <a:pt x="261574" y="0"/>
                        <a:pt x="419389" y="0"/>
                      </a:cubicBezTo>
                      <a:close/>
                    </a:path>
                  </a:pathLst>
                </a:custGeom>
                <a:solidFill>
                  <a:srgbClr val="EF2161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99" name="Group 198"/>
                <p:cNvGrpSpPr/>
                <p:nvPr/>
              </p:nvGrpSpPr>
              <p:grpSpPr>
                <a:xfrm rot="2609389">
                  <a:off x="3904350" y="1698172"/>
                  <a:ext cx="2404872" cy="2395728"/>
                  <a:chOff x="4528460" y="2859314"/>
                  <a:chExt cx="2404872" cy="2395728"/>
                </a:xfrm>
              </p:grpSpPr>
              <p:sp>
                <p:nvSpPr>
                  <p:cNvPr id="201" name="Oval 200"/>
                  <p:cNvSpPr/>
                  <p:nvPr/>
                </p:nvSpPr>
                <p:spPr>
                  <a:xfrm>
                    <a:off x="4528460" y="2859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02" name="Oval 201"/>
                  <p:cNvSpPr/>
                  <p:nvPr/>
                </p:nvSpPr>
                <p:spPr>
                  <a:xfrm>
                    <a:off x="4680860" y="3011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03" name="Oval 202"/>
                  <p:cNvSpPr/>
                  <p:nvPr/>
                </p:nvSpPr>
                <p:spPr>
                  <a:xfrm>
                    <a:off x="4833260" y="3164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04" name="Oval 203"/>
                  <p:cNvSpPr/>
                  <p:nvPr/>
                </p:nvSpPr>
                <p:spPr>
                  <a:xfrm>
                    <a:off x="4985660" y="3316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05" name="Oval 204"/>
                  <p:cNvSpPr/>
                  <p:nvPr/>
                </p:nvSpPr>
                <p:spPr>
                  <a:xfrm>
                    <a:off x="5138060" y="3468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06" name="Oval 205"/>
                  <p:cNvSpPr/>
                  <p:nvPr/>
                </p:nvSpPr>
                <p:spPr>
                  <a:xfrm>
                    <a:off x="5290460" y="3621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07" name="Oval 206"/>
                  <p:cNvSpPr/>
                  <p:nvPr/>
                </p:nvSpPr>
                <p:spPr>
                  <a:xfrm>
                    <a:off x="5442860" y="3773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08" name="Oval 207"/>
                  <p:cNvSpPr/>
                  <p:nvPr/>
                </p:nvSpPr>
                <p:spPr>
                  <a:xfrm>
                    <a:off x="5595260" y="3926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09" name="Oval 208"/>
                  <p:cNvSpPr/>
                  <p:nvPr/>
                </p:nvSpPr>
                <p:spPr>
                  <a:xfrm>
                    <a:off x="5747660" y="4078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10" name="Oval 209"/>
                  <p:cNvSpPr/>
                  <p:nvPr/>
                </p:nvSpPr>
                <p:spPr>
                  <a:xfrm>
                    <a:off x="5900060" y="4230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11" name="Oval 210"/>
                  <p:cNvSpPr/>
                  <p:nvPr/>
                </p:nvSpPr>
                <p:spPr>
                  <a:xfrm>
                    <a:off x="6052460" y="4383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12" name="Oval 211"/>
                  <p:cNvSpPr/>
                  <p:nvPr/>
                </p:nvSpPr>
                <p:spPr>
                  <a:xfrm>
                    <a:off x="6204860" y="4535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13" name="Oval 212"/>
                  <p:cNvSpPr/>
                  <p:nvPr/>
                </p:nvSpPr>
                <p:spPr>
                  <a:xfrm>
                    <a:off x="6357260" y="4688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14" name="Oval 213"/>
                  <p:cNvSpPr/>
                  <p:nvPr/>
                </p:nvSpPr>
                <p:spPr>
                  <a:xfrm>
                    <a:off x="6509660" y="4840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>
                  <a:xfrm>
                    <a:off x="6662060" y="4992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16" name="Oval 215"/>
                  <p:cNvSpPr/>
                  <p:nvPr/>
                </p:nvSpPr>
                <p:spPr>
                  <a:xfrm>
                    <a:off x="6814460" y="5145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sp>
              <p:nvSpPr>
                <p:cNvPr id="200" name="Oval 199"/>
                <p:cNvSpPr/>
                <p:nvPr/>
              </p:nvSpPr>
              <p:spPr>
                <a:xfrm>
                  <a:off x="5094513" y="4783144"/>
                  <a:ext cx="137160" cy="137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195" name="TextBox 194"/>
            <p:cNvSpPr txBox="1"/>
            <p:nvPr/>
          </p:nvSpPr>
          <p:spPr>
            <a:xfrm rot="18880002">
              <a:off x="8064777" y="4954741"/>
              <a:ext cx="139852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000" dirty="0">
                  <a:ln w="0"/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US" sz="6000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598718" y="889910"/>
            <a:ext cx="1806977" cy="4958442"/>
            <a:chOff x="6" y="246744"/>
            <a:chExt cx="2409302" cy="6611256"/>
          </a:xfrm>
        </p:grpSpPr>
        <p:grpSp>
          <p:nvGrpSpPr>
            <p:cNvPr id="218" name="Group 217"/>
            <p:cNvGrpSpPr/>
            <p:nvPr/>
          </p:nvGrpSpPr>
          <p:grpSpPr>
            <a:xfrm>
              <a:off x="6" y="246744"/>
              <a:ext cx="2409302" cy="6611256"/>
              <a:chOff x="3904350" y="246744"/>
              <a:chExt cx="2409302" cy="6381010"/>
            </a:xfrm>
          </p:grpSpPr>
          <p:sp>
            <p:nvSpPr>
              <p:cNvPr id="220" name="Diamond 219"/>
              <p:cNvSpPr/>
              <p:nvPr/>
            </p:nvSpPr>
            <p:spPr>
              <a:xfrm>
                <a:off x="3987838" y="4646661"/>
                <a:ext cx="2325814" cy="1981093"/>
              </a:xfrm>
              <a:prstGeom prst="diamond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221" name="Group 220"/>
              <p:cNvGrpSpPr/>
              <p:nvPr/>
            </p:nvGrpSpPr>
            <p:grpSpPr>
              <a:xfrm>
                <a:off x="3904350" y="246744"/>
                <a:ext cx="2404872" cy="4673560"/>
                <a:chOff x="3904350" y="246744"/>
                <a:chExt cx="2404872" cy="4673560"/>
              </a:xfrm>
            </p:grpSpPr>
            <p:sp>
              <p:nvSpPr>
                <p:cNvPr id="222" name="Freeform 221"/>
                <p:cNvSpPr/>
                <p:nvPr/>
              </p:nvSpPr>
              <p:spPr>
                <a:xfrm rot="10800000">
                  <a:off x="4566270" y="246744"/>
                  <a:ext cx="876589" cy="914400"/>
                </a:xfrm>
                <a:custGeom>
                  <a:avLst/>
                  <a:gdLst>
                    <a:gd name="connsiteX0" fmla="*/ 419389 w 876589"/>
                    <a:gd name="connsiteY0" fmla="*/ 0 h 914400"/>
                    <a:gd name="connsiteX1" fmla="*/ 876589 w 876589"/>
                    <a:gd name="connsiteY1" fmla="*/ 457200 h 914400"/>
                    <a:gd name="connsiteX2" fmla="*/ 419389 w 876589"/>
                    <a:gd name="connsiteY2" fmla="*/ 914400 h 914400"/>
                    <a:gd name="connsiteX3" fmla="*/ 40272 w 876589"/>
                    <a:gd name="connsiteY3" fmla="*/ 712825 h 914400"/>
                    <a:gd name="connsiteX4" fmla="*/ 15755 w 876589"/>
                    <a:gd name="connsiteY4" fmla="*/ 667657 h 914400"/>
                    <a:gd name="connsiteX5" fmla="*/ 310531 w 876589"/>
                    <a:gd name="connsiteY5" fmla="*/ 667657 h 914400"/>
                    <a:gd name="connsiteX6" fmla="*/ 310531 w 876589"/>
                    <a:gd name="connsiteY6" fmla="*/ 657047 h 914400"/>
                    <a:gd name="connsiteX7" fmla="*/ 330408 w 876589"/>
                    <a:gd name="connsiteY7" fmla="*/ 667836 h 914400"/>
                    <a:gd name="connsiteX8" fmla="*/ 419389 w 876589"/>
                    <a:gd name="connsiteY8" fmla="*/ 685800 h 914400"/>
                    <a:gd name="connsiteX9" fmla="*/ 647989 w 876589"/>
                    <a:gd name="connsiteY9" fmla="*/ 457200 h 914400"/>
                    <a:gd name="connsiteX10" fmla="*/ 419389 w 876589"/>
                    <a:gd name="connsiteY10" fmla="*/ 228600 h 914400"/>
                    <a:gd name="connsiteX11" fmla="*/ 291577 w 876589"/>
                    <a:gd name="connsiteY11" fmla="*/ 267641 h 914400"/>
                    <a:gd name="connsiteX12" fmla="*/ 281724 w 876589"/>
                    <a:gd name="connsiteY12" fmla="*/ 275771 h 914400"/>
                    <a:gd name="connsiteX13" fmla="*/ 0 w 876589"/>
                    <a:gd name="connsiteY13" fmla="*/ 275771 h 914400"/>
                    <a:gd name="connsiteX14" fmla="*/ 40272 w 876589"/>
                    <a:gd name="connsiteY14" fmla="*/ 201575 h 914400"/>
                    <a:gd name="connsiteX15" fmla="*/ 419389 w 876589"/>
                    <a:gd name="connsiteY15" fmla="*/ 0 h 914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876589" h="914400">
                      <a:moveTo>
                        <a:pt x="419389" y="0"/>
                      </a:moveTo>
                      <a:cubicBezTo>
                        <a:pt x="671894" y="0"/>
                        <a:pt x="876589" y="204695"/>
                        <a:pt x="876589" y="457200"/>
                      </a:cubicBezTo>
                      <a:cubicBezTo>
                        <a:pt x="876589" y="709705"/>
                        <a:pt x="671894" y="914400"/>
                        <a:pt x="419389" y="914400"/>
                      </a:cubicBezTo>
                      <a:cubicBezTo>
                        <a:pt x="261574" y="914400"/>
                        <a:pt x="122434" y="834441"/>
                        <a:pt x="40272" y="712825"/>
                      </a:cubicBezTo>
                      <a:lnTo>
                        <a:pt x="15755" y="667657"/>
                      </a:lnTo>
                      <a:lnTo>
                        <a:pt x="310531" y="667657"/>
                      </a:lnTo>
                      <a:lnTo>
                        <a:pt x="310531" y="657047"/>
                      </a:lnTo>
                      <a:lnTo>
                        <a:pt x="330408" y="667836"/>
                      </a:lnTo>
                      <a:cubicBezTo>
                        <a:pt x="357757" y="679403"/>
                        <a:pt x="387826" y="685800"/>
                        <a:pt x="419389" y="685800"/>
                      </a:cubicBezTo>
                      <a:cubicBezTo>
                        <a:pt x="545641" y="685800"/>
                        <a:pt x="647989" y="583452"/>
                        <a:pt x="647989" y="457200"/>
                      </a:cubicBezTo>
                      <a:cubicBezTo>
                        <a:pt x="647989" y="330948"/>
                        <a:pt x="545641" y="228600"/>
                        <a:pt x="419389" y="228600"/>
                      </a:cubicBezTo>
                      <a:cubicBezTo>
                        <a:pt x="372045" y="228600"/>
                        <a:pt x="328062" y="242993"/>
                        <a:pt x="291577" y="267641"/>
                      </a:cubicBezTo>
                      <a:lnTo>
                        <a:pt x="281724" y="275771"/>
                      </a:lnTo>
                      <a:lnTo>
                        <a:pt x="0" y="275771"/>
                      </a:lnTo>
                      <a:lnTo>
                        <a:pt x="40272" y="201575"/>
                      </a:lnTo>
                      <a:cubicBezTo>
                        <a:pt x="122434" y="79959"/>
                        <a:pt x="261574" y="0"/>
                        <a:pt x="419389" y="0"/>
                      </a:cubicBezTo>
                      <a:close/>
                    </a:path>
                  </a:pathLst>
                </a:custGeom>
                <a:solidFill>
                  <a:srgbClr val="EF2161"/>
                </a:solidFill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23" name="Group 222"/>
                <p:cNvGrpSpPr/>
                <p:nvPr/>
              </p:nvGrpSpPr>
              <p:grpSpPr>
                <a:xfrm rot="2609389">
                  <a:off x="3904350" y="1698172"/>
                  <a:ext cx="2404872" cy="2395728"/>
                  <a:chOff x="4528460" y="2859314"/>
                  <a:chExt cx="2404872" cy="2395728"/>
                </a:xfrm>
              </p:grpSpPr>
              <p:sp>
                <p:nvSpPr>
                  <p:cNvPr id="225" name="Oval 224"/>
                  <p:cNvSpPr/>
                  <p:nvPr/>
                </p:nvSpPr>
                <p:spPr>
                  <a:xfrm>
                    <a:off x="4528460" y="2859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26" name="Oval 225"/>
                  <p:cNvSpPr/>
                  <p:nvPr/>
                </p:nvSpPr>
                <p:spPr>
                  <a:xfrm>
                    <a:off x="4680860" y="3011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27" name="Oval 226"/>
                  <p:cNvSpPr/>
                  <p:nvPr/>
                </p:nvSpPr>
                <p:spPr>
                  <a:xfrm>
                    <a:off x="4833260" y="3164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>
                  <a:xfrm>
                    <a:off x="4985660" y="3316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29" name="Oval 228"/>
                  <p:cNvSpPr/>
                  <p:nvPr/>
                </p:nvSpPr>
                <p:spPr>
                  <a:xfrm>
                    <a:off x="5138060" y="3468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0" name="Oval 229"/>
                  <p:cNvSpPr/>
                  <p:nvPr/>
                </p:nvSpPr>
                <p:spPr>
                  <a:xfrm>
                    <a:off x="5290460" y="3621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1" name="Oval 230"/>
                  <p:cNvSpPr/>
                  <p:nvPr/>
                </p:nvSpPr>
                <p:spPr>
                  <a:xfrm>
                    <a:off x="5442860" y="3773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2" name="Oval 231"/>
                  <p:cNvSpPr/>
                  <p:nvPr/>
                </p:nvSpPr>
                <p:spPr>
                  <a:xfrm>
                    <a:off x="5595260" y="3926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3" name="Oval 232"/>
                  <p:cNvSpPr/>
                  <p:nvPr/>
                </p:nvSpPr>
                <p:spPr>
                  <a:xfrm>
                    <a:off x="5747660" y="4078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>
                  <a:xfrm>
                    <a:off x="5900060" y="4230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5" name="Oval 234"/>
                  <p:cNvSpPr/>
                  <p:nvPr/>
                </p:nvSpPr>
                <p:spPr>
                  <a:xfrm>
                    <a:off x="6052460" y="4383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6" name="Oval 235"/>
                  <p:cNvSpPr/>
                  <p:nvPr/>
                </p:nvSpPr>
                <p:spPr>
                  <a:xfrm>
                    <a:off x="6204860" y="45357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7" name="Oval 236"/>
                  <p:cNvSpPr/>
                  <p:nvPr/>
                </p:nvSpPr>
                <p:spPr>
                  <a:xfrm>
                    <a:off x="6357260" y="46881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8" name="Oval 237"/>
                  <p:cNvSpPr/>
                  <p:nvPr/>
                </p:nvSpPr>
                <p:spPr>
                  <a:xfrm>
                    <a:off x="6509660" y="48405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39" name="Oval 238"/>
                  <p:cNvSpPr/>
                  <p:nvPr/>
                </p:nvSpPr>
                <p:spPr>
                  <a:xfrm>
                    <a:off x="6662060" y="49929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40" name="Oval 239"/>
                  <p:cNvSpPr/>
                  <p:nvPr/>
                </p:nvSpPr>
                <p:spPr>
                  <a:xfrm>
                    <a:off x="6814460" y="5145314"/>
                    <a:ext cx="118872" cy="1097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sp>
              <p:nvSpPr>
                <p:cNvPr id="224" name="Oval 223"/>
                <p:cNvSpPr/>
                <p:nvPr/>
              </p:nvSpPr>
              <p:spPr>
                <a:xfrm>
                  <a:off x="5094513" y="4783144"/>
                  <a:ext cx="137160" cy="1371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219" name="TextBox 218"/>
            <p:cNvSpPr txBox="1"/>
            <p:nvPr/>
          </p:nvSpPr>
          <p:spPr>
            <a:xfrm rot="18935085">
              <a:off x="710280" y="5216040"/>
              <a:ext cx="948046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bn-BD" sz="6000" b="1" dirty="0">
                  <a:ln/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  <a:endParaRPr lang="en-US" sz="600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5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22" y="533949"/>
            <a:ext cx="4302516" cy="46851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192" y="533948"/>
            <a:ext cx="4178104" cy="46851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6438" y="5514537"/>
            <a:ext cx="8351518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মলমূত্র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দুর্গন্ধ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বায়ু দূষিত করে।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8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1" y="225083"/>
            <a:ext cx="4234375" cy="51347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083" y="225084"/>
            <a:ext cx="4159347" cy="51347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9631" y="5753687"/>
            <a:ext cx="8686799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ময়লা –আবর্জনার দুর্গন্ধ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বায়ু দূষিত করে।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3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2283459"/>
              </p:ext>
            </p:extLst>
          </p:nvPr>
        </p:nvGraphicFramePr>
        <p:xfrm>
          <a:off x="63688" y="154743"/>
          <a:ext cx="8981831" cy="652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3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68498D-0B38-41F1-9158-76D76C7D1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5968498D-0B38-41F1-9158-76D76C7D1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5968498D-0B38-41F1-9158-76D76C7D1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FE5D6C-763F-40C5-BA6D-6E61A4E79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3DFE5D6C-763F-40C5-BA6D-6E61A4E79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3DFE5D6C-763F-40C5-BA6D-6E61A4E79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754214-376C-4934-B302-2031C6A3C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C0754214-376C-4934-B302-2031C6A3C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C0754214-376C-4934-B302-2031C6A3C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D6F964-90D0-4FB4-A1EA-DFC99D6EC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21D6F964-90D0-4FB4-A1EA-DFC99D6EC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21D6F964-90D0-4FB4-A1EA-DFC99D6EC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F6B6B0-903A-4E99-B00E-B53758A52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C9F6B6B0-903A-4E99-B00E-B53758A52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C9F6B6B0-903A-4E99-B00E-B53758A52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F02346-C456-40F0-820F-975942996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43F02346-C456-40F0-820F-975942996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43F02346-C456-40F0-820F-975942996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3FC4D6-92FF-4168-8389-9F6F5A39E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9B3FC4D6-92FF-4168-8389-9F6F5A39E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9B3FC4D6-92FF-4168-8389-9F6F5A39E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8159C4-4B65-47B9-8611-A18855304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938159C4-4B65-47B9-8611-A18855304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938159C4-4B65-47B9-8611-A18855304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AC34C0-8005-40AC-BC51-546BA8B17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graphicEl>
                                              <a:dgm id="{C0AC34C0-8005-40AC-BC51-546BA8B17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C0AC34C0-8005-40AC-BC51-546BA8B17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A4934C-2079-4D5C-A318-CF16596E0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">
                                            <p:graphicEl>
                                              <a:dgm id="{92A4934C-2079-4D5C-A318-CF16596E0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">
                                            <p:graphicEl>
                                              <a:dgm id="{92A4934C-2079-4D5C-A318-CF16596E0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C8182-C06B-4397-9FC2-FA1EEF160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DA6C8182-C06B-4397-9FC2-FA1EEF160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">
                                            <p:graphicEl>
                                              <a:dgm id="{DA6C8182-C06B-4397-9FC2-FA1EEF160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14C980-9EB2-4E1E-A845-64A0E653A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">
                                            <p:graphicEl>
                                              <a:dgm id="{9214C980-9EB2-4E1E-A845-64A0E653A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">
                                            <p:graphicEl>
                                              <a:dgm id="{9214C980-9EB2-4E1E-A845-64A0E653A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50D1F8-A161-4B2D-9827-D0B47B4D0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">
                                            <p:graphicEl>
                                              <a:dgm id="{C850D1F8-A161-4B2D-9827-D0B47B4D0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">
                                            <p:graphicEl>
                                              <a:dgm id="{C850D1F8-A161-4B2D-9827-D0B47B4D0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490" y="2436061"/>
            <a:ext cx="8665699" cy="37856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কলকারখানার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ধোঁয়া বায়ু দূষিত করে।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যানবাহনের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কালো ধোঁয়া বায়ু দূষিত করে।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ধুলিকণা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বায়ু দূষিত করে।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ময়লা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আবর্জনার দূর্গন্ধ বায়ু দূষিত করে।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মলমূত্রের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দূর্গন্ধ বায়ু দূষিত করে।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490" y="557407"/>
            <a:ext cx="8665699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বায়ুদূষনের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4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8124" y="685800"/>
            <a:ext cx="7441813" cy="92333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বায়ুদূষনের ৫টি ক্ষতিকর প্রভাবঃ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925" y="2160564"/>
            <a:ext cx="7484012" cy="424731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১।মানুষের ফুসফুসের ক্যান্সার।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২।শ্বাসজনিত রোগ।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৩।হৃদজনিত রোগ।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৪।পরিবেশ দূষিত হয়।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৫।এসিড বৃষ্টি হয়।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0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4120" y="243840"/>
            <a:ext cx="4380914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89860"/>
              </p:ext>
            </p:extLst>
          </p:nvPr>
        </p:nvGraphicFramePr>
        <p:xfrm>
          <a:off x="337624" y="1634067"/>
          <a:ext cx="8651632" cy="497775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325816">
                  <a:extLst>
                    <a:ext uri="{9D8B030D-6E8A-4147-A177-3AD203B41FA5}">
                      <a16:colId xmlns:a16="http://schemas.microsoft.com/office/drawing/2014/main" val="1616739757"/>
                    </a:ext>
                  </a:extLst>
                </a:gridCol>
                <a:gridCol w="4325816">
                  <a:extLst>
                    <a:ext uri="{9D8B030D-6E8A-4147-A177-3AD203B41FA5}">
                      <a16:colId xmlns:a16="http://schemas.microsoft.com/office/drawing/2014/main" val="866151627"/>
                    </a:ext>
                  </a:extLst>
                </a:gridCol>
              </a:tblGrid>
              <a:tr h="99555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</a:t>
                      </a:r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দুষণের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কারণ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</a:t>
                      </a:r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দুষণের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প্রভাব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698833"/>
                  </a:ext>
                </a:extLst>
              </a:tr>
              <a:tr h="99555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08374"/>
                  </a:ext>
                </a:extLst>
              </a:tr>
              <a:tr h="99555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746225"/>
                  </a:ext>
                </a:extLst>
              </a:tr>
              <a:tr h="995550"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83435"/>
                  </a:ext>
                </a:extLst>
              </a:tr>
              <a:tr h="995550">
                <a:tc>
                  <a:txBody>
                    <a:bodyPr/>
                    <a:lstStyle/>
                    <a:p>
                      <a:endParaRPr lang="en-US" sz="4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570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38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2541" y="1209822"/>
            <a:ext cx="8918917" cy="5458264"/>
            <a:chOff x="112541" y="1178864"/>
            <a:chExt cx="8918917" cy="5489222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9" y="1178864"/>
              <a:ext cx="4459459" cy="548922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b="3894"/>
            <a:stretch/>
          </p:blipFill>
          <p:spPr>
            <a:xfrm>
              <a:off x="112541" y="1178864"/>
              <a:ext cx="4459458" cy="5489222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79829" y="228600"/>
            <a:ext cx="8342141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২৭ পৃষ্ঠা খোল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9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42667" y="120748"/>
            <a:ext cx="1386840" cy="6568440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ল্যা</a:t>
            </a: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1744395" y="1096108"/>
            <a:ext cx="7301132" cy="4617720"/>
          </a:xfrm>
          <a:prstGeom prst="round1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বায়ু দূষণের ৫টি কারণ লেখ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 বায়ু দূষণের ফলে মানুষের উপর কী ক্ষতিকর প্রভাব পড়ছে তা লেখ।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2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182880" y="5205045"/>
            <a:ext cx="8693834" cy="1349326"/>
          </a:xfrm>
          <a:prstGeom prst="round1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চারপাশে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বায়ু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দূষিত হচ্ছে তা পাঁচটি বাক্যে  লিখে আনবে।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99160" y="0"/>
            <a:ext cx="7482840" cy="1406768"/>
          </a:xfrm>
          <a:prstGeom prst="up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4" b="31220"/>
          <a:stretch/>
        </p:blipFill>
        <p:spPr>
          <a:xfrm>
            <a:off x="182880" y="1406768"/>
            <a:ext cx="8693834" cy="37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" t="1141" r="1149" b="1621"/>
          <a:stretch/>
        </p:blipFill>
        <p:spPr>
          <a:xfrm>
            <a:off x="182880" y="1491174"/>
            <a:ext cx="8820443" cy="5134709"/>
          </a:xfrm>
          <a:prstGeom prst="rect">
            <a:avLst/>
          </a:prstGeom>
        </p:spPr>
      </p:pic>
      <p:sp>
        <p:nvSpPr>
          <p:cNvPr id="3" name="Flowchart: Alternate Process 2"/>
          <p:cNvSpPr/>
          <p:nvPr/>
        </p:nvSpPr>
        <p:spPr>
          <a:xfrm>
            <a:off x="1208246" y="213360"/>
            <a:ext cx="6614160" cy="103632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75772" y="232229"/>
            <a:ext cx="8636000" cy="6290760"/>
            <a:chOff x="275771" y="174175"/>
            <a:chExt cx="8679531" cy="6348814"/>
          </a:xfrm>
        </p:grpSpPr>
        <p:grpSp>
          <p:nvGrpSpPr>
            <p:cNvPr id="8" name="Group 7"/>
            <p:cNvGrpSpPr/>
            <p:nvPr/>
          </p:nvGrpSpPr>
          <p:grpSpPr>
            <a:xfrm>
              <a:off x="319316" y="174175"/>
              <a:ext cx="2772228" cy="2743199"/>
              <a:chOff x="3106057" y="2481943"/>
              <a:chExt cx="2830286" cy="3091544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6057" y="2481943"/>
                <a:ext cx="2830286" cy="3091544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69" b="-293"/>
              <a:stretch/>
            </p:blipFill>
            <p:spPr>
              <a:xfrm>
                <a:off x="3454399" y="2888343"/>
                <a:ext cx="2090057" cy="2264228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5747652" y="207084"/>
              <a:ext cx="3207650" cy="2743199"/>
              <a:chOff x="5021943" y="174172"/>
              <a:chExt cx="3222171" cy="3468914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21943" y="174172"/>
                <a:ext cx="3222171" cy="3468914"/>
              </a:xfrm>
              <a:prstGeom prst="rect">
                <a:avLst/>
              </a:prstGeom>
            </p:spPr>
          </p:pic>
          <p:pic>
            <p:nvPicPr>
              <p:cNvPr id="13" name="Picture 1"/>
              <p:cNvPicPr>
                <a:picLocks noChangeAspect="1" noChangeArrowheads="1"/>
              </p:cNvPicPr>
              <p:nvPr/>
            </p:nvPicPr>
            <p:blipFill rotWithShape="1">
              <a:blip r:embed="rId4" cstate="print"/>
              <a:srcRect t="-456" r="4198"/>
              <a:stretch/>
            </p:blipFill>
            <p:spPr bwMode="auto">
              <a:xfrm>
                <a:off x="5425645" y="624116"/>
                <a:ext cx="2377755" cy="2540000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</p:grpSp>
        <p:sp>
          <p:nvSpPr>
            <p:cNvPr id="14" name="Bevel 13"/>
            <p:cNvSpPr/>
            <p:nvPr/>
          </p:nvSpPr>
          <p:spPr>
            <a:xfrm>
              <a:off x="275771" y="3062514"/>
              <a:ext cx="4209143" cy="3394094"/>
            </a:xfrm>
            <a:prstGeom prst="bevel">
              <a:avLst/>
            </a:prstGeom>
            <a:solidFill>
              <a:srgbClr val="A6F260"/>
            </a:solidFill>
            <a:ln w="28575">
              <a:solidFill>
                <a:srgbClr val="002060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Bevel 14"/>
            <p:cNvSpPr/>
            <p:nvPr/>
          </p:nvSpPr>
          <p:spPr>
            <a:xfrm>
              <a:off x="4615543" y="3062514"/>
              <a:ext cx="4209143" cy="3460475"/>
            </a:xfrm>
            <a:prstGeom prst="bevel">
              <a:avLst/>
            </a:prstGeom>
            <a:solidFill>
              <a:srgbClr val="A6F260"/>
            </a:solidFill>
            <a:ln w="28575">
              <a:solidFill>
                <a:srgbClr val="002060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91030" y="3619250"/>
              <a:ext cx="3185884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 মিজানুর রহমান</a:t>
              </a:r>
            </a:p>
            <a:p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শিক্ষক</a:t>
              </a:r>
            </a:p>
            <a:p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দত্তগ্রাম সরকারি প্রাথমিক বিদ্যালয়</a:t>
              </a:r>
            </a:p>
            <a:p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কুলাউড়া, মৌলভীবাজার।</a:t>
              </a:r>
            </a:p>
            <a:p>
              <a:r>
                <a:rPr lang="bn-BD" b="1" dirty="0">
                  <a:ln/>
                  <a:latin typeface="NikoshBAN" panose="02000000000000000000" pitchFamily="2" charset="0"/>
                  <a:cs typeface="NikoshBAN" panose="02000000000000000000" pitchFamily="2" charset="0"/>
                </a:rPr>
                <a:t>mizan.mafu@gmail.com</a:t>
              </a:r>
              <a:endParaRPr lang="en-US" b="1" dirty="0">
                <a:ln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8228" y="3532169"/>
              <a:ext cx="3316516" cy="1956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পঞ্চম</a:t>
              </a:r>
            </a:p>
            <a:p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</a:t>
              </a:r>
              <a:r>
                <a:rPr lang="en-US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প্রাথমিক</a:t>
              </a:r>
              <a:r>
                <a:rPr lang="en-US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bn-BD" sz="2400" b="1" dirty="0" smtClean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</a:t>
              </a:r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শিরোনামঃ</a:t>
              </a:r>
              <a:r>
                <a:rPr lang="en-US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বায়ু দূষন</a:t>
              </a:r>
            </a:p>
            <a:p>
              <a:r>
                <a:rPr lang="bn-BD" sz="2400" b="1" dirty="0" smtClean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</a:t>
              </a:r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৪০ মিনিট</a:t>
              </a:r>
            </a:p>
            <a:p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 </a:t>
              </a:r>
              <a:r>
                <a:rPr lang="en-US" sz="2400" b="1" dirty="0" smtClean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১৩</a:t>
              </a:r>
              <a:r>
                <a:rPr lang="bn-BD" sz="2400" b="1" dirty="0" smtClean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/</a:t>
              </a:r>
              <a:r>
                <a:rPr lang="en-US" sz="2400" b="1" dirty="0" smtClean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১২</a:t>
              </a:r>
              <a:r>
                <a:rPr lang="bn-BD" sz="2400" b="1" dirty="0" smtClean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/২০১৯ </a:t>
              </a:r>
              <a:r>
                <a:rPr lang="bn-BD" sz="2400" b="1" dirty="0">
                  <a:ln/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ইং</a:t>
              </a:r>
              <a:endParaRPr lang="en-US" sz="2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4" name="Cloud Callout 23"/>
            <p:cNvSpPr/>
            <p:nvPr/>
          </p:nvSpPr>
          <p:spPr>
            <a:xfrm>
              <a:off x="3493427" y="436428"/>
              <a:ext cx="2143542" cy="1878249"/>
            </a:xfrm>
            <a:prstGeom prst="cloudCallout">
              <a:avLst/>
            </a:prstGeom>
            <a:solidFill>
              <a:srgbClr val="EC66E6"/>
            </a:solidFill>
            <a:ln w="38100">
              <a:solidFill>
                <a:srgbClr val="16A7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Inflate">
                <a:avLst/>
              </a:prstTxWarp>
            </a:bodyPr>
            <a:lstStyle/>
            <a:p>
              <a:pPr algn="ctr"/>
              <a:r>
                <a:rPr lang="bn-BD" b="1" dirty="0">
                  <a:effectLst>
                    <a:glow rad="228600">
                      <a:schemeClr val="accent6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563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87051" y="902386"/>
            <a:ext cx="6602056" cy="1384727"/>
            <a:chOff x="1579418" y="235527"/>
            <a:chExt cx="6442364" cy="92825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" name="Curved Down Ribbon 1"/>
            <p:cNvSpPr/>
            <p:nvPr/>
          </p:nvSpPr>
          <p:spPr>
            <a:xfrm>
              <a:off x="1579418" y="235527"/>
              <a:ext cx="6442364" cy="928255"/>
            </a:xfrm>
            <a:prstGeom prst="ellipseRibbon">
              <a:avLst/>
            </a:prstGeom>
            <a:grpFill/>
            <a:ln>
              <a:solidFill>
                <a:srgbClr val="16A7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52800" y="509310"/>
              <a:ext cx="2919663" cy="55706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8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8812" y="3386380"/>
            <a:ext cx="8792309" cy="25853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৫.২.১ বায়ু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ষনের উদাহরন দিতে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৫.২.২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9617" y="182880"/>
            <a:ext cx="8321040" cy="74676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0" t="4387" b="4945"/>
          <a:stretch/>
        </p:blipFill>
        <p:spPr>
          <a:xfrm>
            <a:off x="225082" y="1364564"/>
            <a:ext cx="4103077" cy="42765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0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6" t="3996" r="2703" b="4741"/>
          <a:stretch/>
        </p:blipFill>
        <p:spPr>
          <a:xfrm>
            <a:off x="4754880" y="1280158"/>
            <a:ext cx="4206240" cy="43047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041867" y="5900224"/>
            <a:ext cx="4758690" cy="7078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9669121">
            <a:off x="186533" y="400057"/>
            <a:ext cx="2548257" cy="19659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 rot="19472773">
            <a:off x="1079250" y="2115526"/>
            <a:ext cx="3229357" cy="2201507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3242604" y="3242652"/>
            <a:ext cx="5745480" cy="2622405"/>
          </a:xfrm>
          <a:prstGeom prst="parallelogram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দূষন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26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016" y="350520"/>
            <a:ext cx="1117211" cy="6247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</a:p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স্থা</a:t>
            </a:r>
          </a:p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0628" y="4415601"/>
            <a:ext cx="5661347" cy="193899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বায়ু দূষণের কারণ ও প্রভাবগুলো কি কি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974" y="153572"/>
            <a:ext cx="2542653" cy="41213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6409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3737" r="4104"/>
          <a:stretch/>
        </p:blipFill>
        <p:spPr>
          <a:xfrm>
            <a:off x="4563598" y="293375"/>
            <a:ext cx="4417131" cy="50523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3912" y="5634666"/>
            <a:ext cx="8098692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কলকারখানার কালো ধোঁয়া বায়ু দূষিত করে।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10" y="293375"/>
            <a:ext cx="4262511" cy="505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8037" y="5849201"/>
            <a:ext cx="7659469" cy="769441"/>
          </a:xfrm>
          <a:prstGeom prst="rect">
            <a:avLst/>
          </a:prstGeom>
          <a:solidFill>
            <a:schemeClr val="tx1"/>
          </a:solidFill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যানবাহনের কালো ধোঁয়া বায়ু দূষিত করে।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71" y="239149"/>
            <a:ext cx="8346834" cy="5430128"/>
          </a:xfrm>
          <a:prstGeom prst="rect">
            <a:avLst/>
          </a:prstGeom>
          <a:ln w="88900" cap="sq" cmpd="thickThin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519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239151"/>
            <a:ext cx="8496887" cy="52191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65760" y="5656949"/>
            <a:ext cx="849688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ধূলি কণা বায়ু দূষিত করে।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333</TotalTime>
  <Words>274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Corbel</vt:lpstr>
      <vt:lpstr>NikoshBAN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Dattagram GPS</cp:lastModifiedBy>
  <cp:revision>50</cp:revision>
  <dcterms:created xsi:type="dcterms:W3CDTF">2018-06-24T09:47:03Z</dcterms:created>
  <dcterms:modified xsi:type="dcterms:W3CDTF">2019-12-13T15:45:42Z</dcterms:modified>
</cp:coreProperties>
</file>