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2" r:id="rId12"/>
    <p:sldId id="271" r:id="rId13"/>
    <p:sldId id="267" r:id="rId14"/>
    <p:sldId id="265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AAD7B-EAEF-4094-9838-1241491D83E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94F41B-03A1-44CC-AE02-5B298025D55A}">
      <dgm:prSet phldrT="[Text]" phldr="1"/>
      <dgm:spPr/>
      <dgm:t>
        <a:bodyPr/>
        <a:lstStyle/>
        <a:p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8A8EA0B-64BC-45AF-92F1-D23ACA632F14}" type="parTrans" cxnId="{6796EE81-7C8B-4856-A589-2001EC4291E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E82338C-FDBE-434B-9EAC-19F731AB5D62}" type="sibTrans" cxnId="{6796EE81-7C8B-4856-A589-2001EC4291E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D456783-9964-4362-A5A5-2257A8DF42F4}">
      <dgm:prSet phldrT="[Text]" custT="1"/>
      <dgm:spPr/>
      <dgm:t>
        <a:bodyPr/>
        <a:lstStyle/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জন্মঃ </a:t>
          </a:r>
        </a:p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১৯০৮ বিহার সাঁওতাল পরগনা 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5F77BB8-BAA5-4733-A014-FFA87BCE0FBC}" type="parTrans" cxnId="{EC5CF713-EEFB-4493-8D53-AA32410F09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D72826F-1EF9-48B3-983E-C4BC1B27DE11}" type="sibTrans" cxnId="{EC5CF713-EEFB-4493-8D53-AA32410F09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E71FF3-1816-4ECB-857E-E8B63D84175A}">
      <dgm:prSet phldrT="[Text]" custT="1"/>
      <dgm:spPr/>
      <dgm:t>
        <a:bodyPr/>
        <a:lstStyle/>
        <a:p>
          <a:r>
            <a:rPr lang="bn-IN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হরিহর বন্দ্যোপাধ্যায় </a:t>
          </a:r>
        </a:p>
        <a:p>
          <a:r>
            <a:rPr lang="bn-IN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নীরদাসুন্দুরী দেবী </a:t>
          </a:r>
          <a:endParaRPr lang="en-US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BCD93AB-3E47-41C5-983A-B8377B16AC38}" type="parTrans" cxnId="{CFCDF9D9-997D-4C10-B6FC-CE1960F5CB4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C5804E-AC12-448A-9E2D-A833C4C4D363}" type="sibTrans" cxnId="{CFCDF9D9-997D-4C10-B6FC-CE1960F5CB4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8625E6F-927B-4EC7-9E67-7D7BCB68321C}">
      <dgm:prSet phldrT="[Text]" custT="1"/>
      <dgm:spPr/>
      <dgm:t>
        <a:bodyPr/>
        <a:lstStyle/>
        <a:p>
          <a:r>
            <a:rPr lang="bn-IN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গ্রন্থঃ</a:t>
          </a:r>
        </a:p>
        <a:p>
          <a:r>
            <a:rPr lang="bn-IN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দিবারাত্রির কাব্য </a:t>
          </a:r>
        </a:p>
        <a:p>
          <a:r>
            <a:rPr lang="bn-IN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পদ্মানদীর মাঝি</a:t>
          </a:r>
        </a:p>
        <a:p>
          <a:r>
            <a:rPr lang="bn-IN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পুতুল নাচের ইতিকথা </a:t>
          </a:r>
          <a:endParaRPr lang="en-US" sz="1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6E38FAD-E99B-4180-A2BC-0EC746CE3C0B}" type="parTrans" cxnId="{C403F6FB-339D-440B-B033-22592976BD43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C4CA464-B06E-419E-87F9-671F4BB9D064}" type="sibTrans" cxnId="{C403F6FB-339D-440B-B033-22592976BD43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E10002-7A1D-40FA-AAD4-098D6BF07992}">
      <dgm:prSet phldrT="[Text]" custT="1"/>
      <dgm:spPr/>
      <dgm:t>
        <a:bodyPr/>
        <a:lstStyle/>
        <a:p>
          <a:r>
            <a:rPr lang="bn-IN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মৃত্যুঃ</a:t>
          </a:r>
        </a:p>
        <a:p>
          <a:r>
            <a:rPr lang="bn-IN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৩ ডিসেম্বর ১৯৫৬ </a:t>
          </a:r>
        </a:p>
        <a:p>
          <a:endParaRPr lang="en-US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358D2EF-00F3-480A-996D-91E6EBA64747}" type="parTrans" cxnId="{9DC4A727-74A0-470B-B4F8-278E07E7D6BB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DAE70B3-1F39-48A0-AE05-13E00D23487E}" type="sibTrans" cxnId="{9DC4A727-74A0-470B-B4F8-278E07E7D6BB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B62D15C-4309-48BB-857B-4356FD00D6F8}">
      <dgm:prSet/>
      <dgm:spPr/>
      <dgm:t>
        <a:bodyPr/>
        <a:lstStyle/>
        <a:p>
          <a:r>
            <a:rPr lang="bn-IN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পৈত্রিক নিবাসঃ</a:t>
          </a:r>
        </a:p>
        <a:p>
          <a:r>
            <a:rPr lang="bn-IN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মুন্সীগঞ্জ বিক্রমপুর 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7E93C9D-0146-4CCB-A93D-E76F27D4B792}" type="parTrans" cxnId="{1827F2CF-54D2-4795-8A04-F8D131E08F45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5A69BD-CDD3-4071-8466-78603705F38C}" type="sibTrans" cxnId="{1827F2CF-54D2-4795-8A04-F8D131E08F45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8F0A255-1F73-4D44-AE89-48BCA9A329A8}" type="pres">
      <dgm:prSet presAssocID="{397AAD7B-EAEF-4094-9838-1241491D83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45A3E1-6117-4804-88EA-8FA4A75BF5C7}" type="pres">
      <dgm:prSet presAssocID="{9794F41B-03A1-44CC-AE02-5B298025D55A}" presName="centerShape" presStyleLbl="node0" presStyleIdx="0" presStyleCnt="1"/>
      <dgm:spPr/>
      <dgm:t>
        <a:bodyPr/>
        <a:lstStyle/>
        <a:p>
          <a:endParaRPr lang="en-US"/>
        </a:p>
      </dgm:t>
    </dgm:pt>
    <dgm:pt modelId="{E39F62AC-4F81-4752-8947-E76BCC025BE2}" type="pres">
      <dgm:prSet presAssocID="{35F77BB8-BAA5-4733-A014-FFA87BCE0FBC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57D7CA5-22D7-4E2F-BA77-01436452E539}" type="pres">
      <dgm:prSet presAssocID="{35F77BB8-BAA5-4733-A014-FFA87BCE0FB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3314DEC-122E-43B3-889B-6DEAF19EA429}" type="pres">
      <dgm:prSet presAssocID="{3D456783-9964-4362-A5A5-2257A8DF42F4}" presName="node" presStyleLbl="node1" presStyleIdx="0" presStyleCnt="5" custScaleX="136674" custScaleY="125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29B81-0ECE-40BA-8229-6661FFA37C31}" type="pres">
      <dgm:prSet presAssocID="{3BCD93AB-3E47-41C5-983A-B8377B16AC3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30CDEF2-D971-47B7-BDD2-B4CB95444BEF}" type="pres">
      <dgm:prSet presAssocID="{3BCD93AB-3E47-41C5-983A-B8377B16AC3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BDA2E5B-10B4-483A-A500-710AFFDD0D7D}" type="pres">
      <dgm:prSet presAssocID="{25E71FF3-1816-4ECB-857E-E8B63D84175A}" presName="node" presStyleLbl="node1" presStyleIdx="1" presStyleCnt="5" custScaleX="140614" custScaleY="137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5DE6A-1619-4B1B-AC15-A632A16BE8CA}" type="pres">
      <dgm:prSet presAssocID="{C7E93C9D-0146-4CCB-A93D-E76F27D4B79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0D2AACDB-54A9-4EA4-B9DA-E964C44638DB}" type="pres">
      <dgm:prSet presAssocID="{C7E93C9D-0146-4CCB-A93D-E76F27D4B79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96EF87E-AC32-4DA6-96DD-28B6B189108C}" type="pres">
      <dgm:prSet presAssocID="{4B62D15C-4309-48BB-857B-4356FD00D6F8}" presName="node" presStyleLbl="node1" presStyleIdx="2" presStyleCnt="5" custScaleX="135739" custScaleY="124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0B5F7-F610-409E-A325-A8A123683F9A}" type="pres">
      <dgm:prSet presAssocID="{26E38FAD-E99B-4180-A2BC-0EC746CE3C0B}" presName="parTrans" presStyleLbl="sibTrans2D1" presStyleIdx="3" presStyleCnt="5"/>
      <dgm:spPr/>
      <dgm:t>
        <a:bodyPr/>
        <a:lstStyle/>
        <a:p>
          <a:endParaRPr lang="en-US"/>
        </a:p>
      </dgm:t>
    </dgm:pt>
    <dgm:pt modelId="{90197459-6A1E-4471-A0BE-65BF66E04F02}" type="pres">
      <dgm:prSet presAssocID="{26E38FAD-E99B-4180-A2BC-0EC746CE3C0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4CD8432-348A-4C4A-A471-CCB83F67FC3E}" type="pres">
      <dgm:prSet presAssocID="{38625E6F-927B-4EC7-9E67-7D7BCB68321C}" presName="node" presStyleLbl="node1" presStyleIdx="3" presStyleCnt="5" custScaleX="140580" custScaleY="12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AD16E-CD21-4EE9-A462-63EE7BCE0155}" type="pres">
      <dgm:prSet presAssocID="{E358D2EF-00F3-480A-996D-91E6EBA6474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1BA0F2-3E22-4139-96AC-BBDFAA24BC9F}" type="pres">
      <dgm:prSet presAssocID="{E358D2EF-00F3-480A-996D-91E6EBA6474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CBDE4F5-3BCC-4216-BDEC-9AC57809BBF0}" type="pres">
      <dgm:prSet presAssocID="{E5E10002-7A1D-40FA-AAD4-098D6BF07992}" presName="node" presStyleLbl="node1" presStyleIdx="4" presStyleCnt="5" custScaleX="129991" custScaleY="128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E1B03-F6AE-4B07-9987-99BED988C842}" type="presOf" srcId="{E358D2EF-00F3-480A-996D-91E6EBA64747}" destId="{631BA0F2-3E22-4139-96AC-BBDFAA24BC9F}" srcOrd="1" destOrd="0" presId="urn:microsoft.com/office/officeart/2005/8/layout/radial5"/>
    <dgm:cxn modelId="{7C826F97-C953-467E-AB1B-A68060236AD4}" type="presOf" srcId="{38625E6F-927B-4EC7-9E67-7D7BCB68321C}" destId="{E4CD8432-348A-4C4A-A471-CCB83F67FC3E}" srcOrd="0" destOrd="0" presId="urn:microsoft.com/office/officeart/2005/8/layout/radial5"/>
    <dgm:cxn modelId="{2D0AE6BE-FC27-4202-993F-6E906E29BAE6}" type="presOf" srcId="{3BCD93AB-3E47-41C5-983A-B8377B16AC38}" destId="{A2329B81-0ECE-40BA-8229-6661FFA37C31}" srcOrd="0" destOrd="0" presId="urn:microsoft.com/office/officeart/2005/8/layout/radial5"/>
    <dgm:cxn modelId="{551C6BC4-1E3F-4B15-B3B8-5C120A7869D5}" type="presOf" srcId="{4B62D15C-4309-48BB-857B-4356FD00D6F8}" destId="{896EF87E-AC32-4DA6-96DD-28B6B189108C}" srcOrd="0" destOrd="0" presId="urn:microsoft.com/office/officeart/2005/8/layout/radial5"/>
    <dgm:cxn modelId="{9DC4A727-74A0-470B-B4F8-278E07E7D6BB}" srcId="{9794F41B-03A1-44CC-AE02-5B298025D55A}" destId="{E5E10002-7A1D-40FA-AAD4-098D6BF07992}" srcOrd="4" destOrd="0" parTransId="{E358D2EF-00F3-480A-996D-91E6EBA64747}" sibTransId="{9DAE70B3-1F39-48A0-AE05-13E00D23487E}"/>
    <dgm:cxn modelId="{8D3A4F36-E542-4DFC-9A98-39A0B01D78CE}" type="presOf" srcId="{C7E93C9D-0146-4CCB-A93D-E76F27D4B792}" destId="{0D2AACDB-54A9-4EA4-B9DA-E964C44638DB}" srcOrd="1" destOrd="0" presId="urn:microsoft.com/office/officeart/2005/8/layout/radial5"/>
    <dgm:cxn modelId="{F955904F-1C5D-42B2-A771-E674AE59333B}" type="presOf" srcId="{E358D2EF-00F3-480A-996D-91E6EBA64747}" destId="{99AAD16E-CD21-4EE9-A462-63EE7BCE0155}" srcOrd="0" destOrd="0" presId="urn:microsoft.com/office/officeart/2005/8/layout/radial5"/>
    <dgm:cxn modelId="{ACADFF95-29AA-4B13-A937-A92938E91871}" type="presOf" srcId="{3D456783-9964-4362-A5A5-2257A8DF42F4}" destId="{13314DEC-122E-43B3-889B-6DEAF19EA429}" srcOrd="0" destOrd="0" presId="urn:microsoft.com/office/officeart/2005/8/layout/radial5"/>
    <dgm:cxn modelId="{9941AE14-7C66-496B-9060-32E450F8D347}" type="presOf" srcId="{3BCD93AB-3E47-41C5-983A-B8377B16AC38}" destId="{730CDEF2-D971-47B7-BDD2-B4CB95444BEF}" srcOrd="1" destOrd="0" presId="urn:microsoft.com/office/officeart/2005/8/layout/radial5"/>
    <dgm:cxn modelId="{6796EE81-7C8B-4856-A589-2001EC4291E1}" srcId="{397AAD7B-EAEF-4094-9838-1241491D83E6}" destId="{9794F41B-03A1-44CC-AE02-5B298025D55A}" srcOrd="0" destOrd="0" parTransId="{F8A8EA0B-64BC-45AF-92F1-D23ACA632F14}" sibTransId="{CE82338C-FDBE-434B-9EAC-19F731AB5D62}"/>
    <dgm:cxn modelId="{0201B12B-E330-4E17-ACC0-E1902254FB0F}" type="presOf" srcId="{9794F41B-03A1-44CC-AE02-5B298025D55A}" destId="{E545A3E1-6117-4804-88EA-8FA4A75BF5C7}" srcOrd="0" destOrd="0" presId="urn:microsoft.com/office/officeart/2005/8/layout/radial5"/>
    <dgm:cxn modelId="{6E2BB557-F48C-45B7-A524-85E84C6C37B3}" type="presOf" srcId="{C7E93C9D-0146-4CCB-A93D-E76F27D4B792}" destId="{6035DE6A-1619-4B1B-AC15-A632A16BE8CA}" srcOrd="0" destOrd="0" presId="urn:microsoft.com/office/officeart/2005/8/layout/radial5"/>
    <dgm:cxn modelId="{7C420DFE-F968-4C78-B429-F9797026A1FF}" type="presOf" srcId="{E5E10002-7A1D-40FA-AAD4-098D6BF07992}" destId="{BCBDE4F5-3BCC-4216-BDEC-9AC57809BBF0}" srcOrd="0" destOrd="0" presId="urn:microsoft.com/office/officeart/2005/8/layout/radial5"/>
    <dgm:cxn modelId="{EC5CF713-EEFB-4493-8D53-AA32410F099E}" srcId="{9794F41B-03A1-44CC-AE02-5B298025D55A}" destId="{3D456783-9964-4362-A5A5-2257A8DF42F4}" srcOrd="0" destOrd="0" parTransId="{35F77BB8-BAA5-4733-A014-FFA87BCE0FBC}" sibTransId="{FD72826F-1EF9-48B3-983E-C4BC1B27DE11}"/>
    <dgm:cxn modelId="{91710AA3-3075-47FC-931A-D36AC2300416}" type="presOf" srcId="{35F77BB8-BAA5-4733-A014-FFA87BCE0FBC}" destId="{E39F62AC-4F81-4752-8947-E76BCC025BE2}" srcOrd="0" destOrd="0" presId="urn:microsoft.com/office/officeart/2005/8/layout/radial5"/>
    <dgm:cxn modelId="{CFCDF9D9-997D-4C10-B6FC-CE1960F5CB41}" srcId="{9794F41B-03A1-44CC-AE02-5B298025D55A}" destId="{25E71FF3-1816-4ECB-857E-E8B63D84175A}" srcOrd="1" destOrd="0" parTransId="{3BCD93AB-3E47-41C5-983A-B8377B16AC38}" sibTransId="{95C5804E-AC12-448A-9E2D-A833C4C4D363}"/>
    <dgm:cxn modelId="{9E14F8B7-EA1A-4FED-A286-71E5B2F5DF8C}" type="presOf" srcId="{35F77BB8-BAA5-4733-A014-FFA87BCE0FBC}" destId="{E57D7CA5-22D7-4E2F-BA77-01436452E539}" srcOrd="1" destOrd="0" presId="urn:microsoft.com/office/officeart/2005/8/layout/radial5"/>
    <dgm:cxn modelId="{E01E9C47-E5F4-4B9A-A597-0EA050188469}" type="presOf" srcId="{26E38FAD-E99B-4180-A2BC-0EC746CE3C0B}" destId="{90197459-6A1E-4471-A0BE-65BF66E04F02}" srcOrd="1" destOrd="0" presId="urn:microsoft.com/office/officeart/2005/8/layout/radial5"/>
    <dgm:cxn modelId="{1827F2CF-54D2-4795-8A04-F8D131E08F45}" srcId="{9794F41B-03A1-44CC-AE02-5B298025D55A}" destId="{4B62D15C-4309-48BB-857B-4356FD00D6F8}" srcOrd="2" destOrd="0" parTransId="{C7E93C9D-0146-4CCB-A93D-E76F27D4B792}" sibTransId="{525A69BD-CDD3-4071-8466-78603705F38C}"/>
    <dgm:cxn modelId="{C403F6FB-339D-440B-B033-22592976BD43}" srcId="{9794F41B-03A1-44CC-AE02-5B298025D55A}" destId="{38625E6F-927B-4EC7-9E67-7D7BCB68321C}" srcOrd="3" destOrd="0" parTransId="{26E38FAD-E99B-4180-A2BC-0EC746CE3C0B}" sibTransId="{3C4CA464-B06E-419E-87F9-671F4BB9D064}"/>
    <dgm:cxn modelId="{2BF13B7A-77D5-4EF2-95EC-8B3A4CC4C263}" type="presOf" srcId="{397AAD7B-EAEF-4094-9838-1241491D83E6}" destId="{C8F0A255-1F73-4D44-AE89-48BCA9A329A8}" srcOrd="0" destOrd="0" presId="urn:microsoft.com/office/officeart/2005/8/layout/radial5"/>
    <dgm:cxn modelId="{E2FEEA7A-EE13-4A68-AA88-3E1FE7B449F8}" type="presOf" srcId="{25E71FF3-1816-4ECB-857E-E8B63D84175A}" destId="{EBDA2E5B-10B4-483A-A500-710AFFDD0D7D}" srcOrd="0" destOrd="0" presId="urn:microsoft.com/office/officeart/2005/8/layout/radial5"/>
    <dgm:cxn modelId="{6856838F-9080-420B-B98B-80081C17C450}" type="presOf" srcId="{26E38FAD-E99B-4180-A2BC-0EC746CE3C0B}" destId="{0C10B5F7-F610-409E-A325-A8A123683F9A}" srcOrd="0" destOrd="0" presId="urn:microsoft.com/office/officeart/2005/8/layout/radial5"/>
    <dgm:cxn modelId="{2C4000B3-A36E-441D-8314-229AA2421E72}" type="presParOf" srcId="{C8F0A255-1F73-4D44-AE89-48BCA9A329A8}" destId="{E545A3E1-6117-4804-88EA-8FA4A75BF5C7}" srcOrd="0" destOrd="0" presId="urn:microsoft.com/office/officeart/2005/8/layout/radial5"/>
    <dgm:cxn modelId="{B34A3925-B4C2-4E8B-989F-061A9C0C92DC}" type="presParOf" srcId="{C8F0A255-1F73-4D44-AE89-48BCA9A329A8}" destId="{E39F62AC-4F81-4752-8947-E76BCC025BE2}" srcOrd="1" destOrd="0" presId="urn:microsoft.com/office/officeart/2005/8/layout/radial5"/>
    <dgm:cxn modelId="{0A1BE91E-5174-4398-974E-6208A84CCB40}" type="presParOf" srcId="{E39F62AC-4F81-4752-8947-E76BCC025BE2}" destId="{E57D7CA5-22D7-4E2F-BA77-01436452E539}" srcOrd="0" destOrd="0" presId="urn:microsoft.com/office/officeart/2005/8/layout/radial5"/>
    <dgm:cxn modelId="{2A40562E-1FB8-43BF-B99D-8768103AF529}" type="presParOf" srcId="{C8F0A255-1F73-4D44-AE89-48BCA9A329A8}" destId="{13314DEC-122E-43B3-889B-6DEAF19EA429}" srcOrd="2" destOrd="0" presId="urn:microsoft.com/office/officeart/2005/8/layout/radial5"/>
    <dgm:cxn modelId="{82A4F730-6427-438A-8321-BCFCCB9E1FAD}" type="presParOf" srcId="{C8F0A255-1F73-4D44-AE89-48BCA9A329A8}" destId="{A2329B81-0ECE-40BA-8229-6661FFA37C31}" srcOrd="3" destOrd="0" presId="urn:microsoft.com/office/officeart/2005/8/layout/radial5"/>
    <dgm:cxn modelId="{FBFABEC8-9AD4-4A89-A8D5-8B1A02FBC742}" type="presParOf" srcId="{A2329B81-0ECE-40BA-8229-6661FFA37C31}" destId="{730CDEF2-D971-47B7-BDD2-B4CB95444BEF}" srcOrd="0" destOrd="0" presId="urn:microsoft.com/office/officeart/2005/8/layout/radial5"/>
    <dgm:cxn modelId="{CA73A1F1-3CD7-478E-9D7D-2CF8BA351D21}" type="presParOf" srcId="{C8F0A255-1F73-4D44-AE89-48BCA9A329A8}" destId="{EBDA2E5B-10B4-483A-A500-710AFFDD0D7D}" srcOrd="4" destOrd="0" presId="urn:microsoft.com/office/officeart/2005/8/layout/radial5"/>
    <dgm:cxn modelId="{EB3D2717-EFB9-476E-AA5C-9D2AB1A5D2A2}" type="presParOf" srcId="{C8F0A255-1F73-4D44-AE89-48BCA9A329A8}" destId="{6035DE6A-1619-4B1B-AC15-A632A16BE8CA}" srcOrd="5" destOrd="0" presId="urn:microsoft.com/office/officeart/2005/8/layout/radial5"/>
    <dgm:cxn modelId="{743D8752-650A-4203-9D7C-71A000C3ED7E}" type="presParOf" srcId="{6035DE6A-1619-4B1B-AC15-A632A16BE8CA}" destId="{0D2AACDB-54A9-4EA4-B9DA-E964C44638DB}" srcOrd="0" destOrd="0" presId="urn:microsoft.com/office/officeart/2005/8/layout/radial5"/>
    <dgm:cxn modelId="{78DD5136-1682-4BD5-A9C0-B75D761FBF1D}" type="presParOf" srcId="{C8F0A255-1F73-4D44-AE89-48BCA9A329A8}" destId="{896EF87E-AC32-4DA6-96DD-28B6B189108C}" srcOrd="6" destOrd="0" presId="urn:microsoft.com/office/officeart/2005/8/layout/radial5"/>
    <dgm:cxn modelId="{0883EADD-861A-4073-88E2-56B5EF400782}" type="presParOf" srcId="{C8F0A255-1F73-4D44-AE89-48BCA9A329A8}" destId="{0C10B5F7-F610-409E-A325-A8A123683F9A}" srcOrd="7" destOrd="0" presId="urn:microsoft.com/office/officeart/2005/8/layout/radial5"/>
    <dgm:cxn modelId="{AD4F7C67-9D9B-4F5F-AB10-8B5685090417}" type="presParOf" srcId="{0C10B5F7-F610-409E-A325-A8A123683F9A}" destId="{90197459-6A1E-4471-A0BE-65BF66E04F02}" srcOrd="0" destOrd="0" presId="urn:microsoft.com/office/officeart/2005/8/layout/radial5"/>
    <dgm:cxn modelId="{02CD572C-A839-444D-98FC-D3E251B4D598}" type="presParOf" srcId="{C8F0A255-1F73-4D44-AE89-48BCA9A329A8}" destId="{E4CD8432-348A-4C4A-A471-CCB83F67FC3E}" srcOrd="8" destOrd="0" presId="urn:microsoft.com/office/officeart/2005/8/layout/radial5"/>
    <dgm:cxn modelId="{2066C25A-2044-4E9F-8A55-5F715D6E67F1}" type="presParOf" srcId="{C8F0A255-1F73-4D44-AE89-48BCA9A329A8}" destId="{99AAD16E-CD21-4EE9-A462-63EE7BCE0155}" srcOrd="9" destOrd="0" presId="urn:microsoft.com/office/officeart/2005/8/layout/radial5"/>
    <dgm:cxn modelId="{05EABAE9-20DE-4530-BC0F-ECB5C4041479}" type="presParOf" srcId="{99AAD16E-CD21-4EE9-A462-63EE7BCE0155}" destId="{631BA0F2-3E22-4139-96AC-BBDFAA24BC9F}" srcOrd="0" destOrd="0" presId="urn:microsoft.com/office/officeart/2005/8/layout/radial5"/>
    <dgm:cxn modelId="{13F2C14C-62C2-43DA-A568-B7F2C800F984}" type="presParOf" srcId="{C8F0A255-1F73-4D44-AE89-48BCA9A329A8}" destId="{BCBDE4F5-3BCC-4216-BDEC-9AC57809BBF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590800"/>
            <a:ext cx="7010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53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313" y="3270227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/>
              </a:rPr>
              <a:t>স্বাগতম</a:t>
            </a:r>
            <a:r>
              <a:rPr lang="en-US" sz="96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393" y="121636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1093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বেশি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আস্কারা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দিও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না,জ্বালিয়ে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মারবে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2693074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তোমার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গালে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আঙ্গুলের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দাগ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কেন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640484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কারো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কাছে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না</a:t>
            </a:r>
            <a:r>
              <a:rPr lang="en-US" sz="2800" dirty="0" smtClean="0">
                <a:latin typeface="NikoshBAN"/>
              </a:rPr>
              <a:t>, </a:t>
            </a:r>
            <a:r>
              <a:rPr lang="en-US" sz="2800" dirty="0" err="1" smtClean="0">
                <a:latin typeface="NikoshBAN"/>
              </a:rPr>
              <a:t>তুমি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দেবে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কেন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664094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তোমার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চাকরি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হয়েছে</a:t>
            </a:r>
            <a:r>
              <a:rPr lang="en-US" sz="2800" dirty="0" smtClean="0">
                <a:latin typeface="NikoshBAN"/>
              </a:rPr>
              <a:t>?-</a:t>
            </a:r>
            <a:r>
              <a:rPr lang="en-US" sz="2800" dirty="0" err="1" smtClean="0">
                <a:latin typeface="NikoshBAN"/>
              </a:rPr>
              <a:t>হয়েছে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900" y="5715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গুরুনিন্দা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বাঁচাতে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মিথ্যে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বললে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8175" y="1799258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একদিন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অবনীর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গালে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দাগ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হয়েছিল</a:t>
            </a:r>
            <a:r>
              <a:rPr lang="en-US" sz="2800" dirty="0" smtClean="0">
                <a:latin typeface="NikoshBAN"/>
              </a:rPr>
              <a:t>…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</a:rPr>
              <a:t>কাজ-২(</a:t>
            </a:r>
            <a:r>
              <a:rPr lang="en-US" sz="2400" b="1" dirty="0" err="1" smtClean="0">
                <a:latin typeface="NikoshBAN"/>
              </a:rPr>
              <a:t>জোড়ায়</a:t>
            </a:r>
            <a:r>
              <a:rPr lang="en-US" sz="2400" b="1" dirty="0" smtClean="0">
                <a:latin typeface="NikoshBAN"/>
              </a:rPr>
              <a:t>)</a:t>
            </a:r>
            <a:endParaRPr lang="en-US" sz="24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মমতাদির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চারিত্রিক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বৈশিষ্ট্য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বুলেট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পয়েন্টে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লেখ</a:t>
            </a:r>
            <a:r>
              <a:rPr lang="en-US" sz="2400" b="1" dirty="0" smtClean="0">
                <a:latin typeface="NikoshBAN"/>
              </a:rPr>
              <a:t>। </a:t>
            </a:r>
            <a:endParaRPr lang="en-US" sz="24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210636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/>
              </a:rPr>
              <a:t>আত্মমর্যাদাশীল</a:t>
            </a:r>
            <a:r>
              <a:rPr lang="en-US" sz="2400" dirty="0" smtClean="0">
                <a:latin typeface="NikoshBAN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দায়িত্বশীল</a:t>
            </a:r>
            <a:r>
              <a:rPr lang="en-US" sz="2400" dirty="0" smtClean="0">
                <a:latin typeface="NikoshBAN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NikoshBAN"/>
              </a:rPr>
              <a:t>সৎ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/>
              </a:rPr>
              <a:t>কর্মঠ</a:t>
            </a:r>
            <a:endParaRPr lang="en-US" sz="2400" dirty="0" smtClean="0"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/>
              </a:rPr>
              <a:t>স্নেহপরায়ন</a:t>
            </a:r>
            <a:endParaRPr lang="en-US" sz="2400" dirty="0" smtClean="0"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/>
              </a:rPr>
              <a:t>কৃতজ্ঞ</a:t>
            </a:r>
            <a:endParaRPr lang="en-US" sz="2400" dirty="0" smtClean="0"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/>
              </a:rPr>
              <a:t>আত্মসচেতন</a:t>
            </a:r>
            <a:endParaRPr lang="en-US" sz="2400" dirty="0" smtClean="0"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/>
              </a:rPr>
              <a:t>পতিভক্তি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374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31" y="33892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দুটি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লেবু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আমাকে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সঙ্গে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নিয়ে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গলিতে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ঢুকল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31" y="1219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ঘরে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দুটি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জানালা</a:t>
            </a:r>
            <a:r>
              <a:rPr lang="en-US" sz="2800" dirty="0" smtClean="0">
                <a:latin typeface="NikoshBAN"/>
              </a:rPr>
              <a:t>…</a:t>
            </a:r>
            <a:r>
              <a:rPr lang="en-US" sz="2800" dirty="0" err="1" smtClean="0">
                <a:latin typeface="NikoshBAN"/>
              </a:rPr>
              <a:t>দুটি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ট্রাংক</a:t>
            </a:r>
            <a:r>
              <a:rPr lang="en-US" sz="2800" dirty="0" smtClean="0">
                <a:latin typeface="NikoshBAN"/>
              </a:rPr>
              <a:t>…</a:t>
            </a:r>
            <a:r>
              <a:rPr lang="en-US" sz="2800" dirty="0" err="1" smtClean="0">
                <a:latin typeface="NikoshBAN"/>
              </a:rPr>
              <a:t>ভাঙ্গা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টেবিল</a:t>
            </a:r>
            <a:r>
              <a:rPr lang="en-US" sz="2800" dirty="0" smtClean="0">
                <a:latin typeface="NikoshBAN"/>
              </a:rPr>
              <a:t>…</a:t>
            </a:r>
            <a:r>
              <a:rPr lang="en-US" sz="2800" dirty="0" err="1" smtClean="0">
                <a:latin typeface="NikoshBAN"/>
              </a:rPr>
              <a:t>আর্সি</a:t>
            </a:r>
            <a:r>
              <a:rPr lang="en-US" sz="2800" dirty="0" smtClean="0">
                <a:latin typeface="NikoshBAN"/>
              </a:rPr>
              <a:t>…</a:t>
            </a:r>
            <a:r>
              <a:rPr lang="en-US" sz="2800" dirty="0" err="1" smtClean="0">
                <a:latin typeface="NikoshBAN"/>
              </a:rPr>
              <a:t>বই</a:t>
            </a:r>
            <a:r>
              <a:rPr lang="en-US" sz="2800" dirty="0" smtClean="0">
                <a:latin typeface="NikoshBAN"/>
              </a:rPr>
              <a:t>   </a:t>
            </a:r>
            <a:endParaRPr lang="en-US" sz="28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31" y="2590800"/>
            <a:ext cx="72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একটি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বছর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পাঁচেকের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ছেলে</a:t>
            </a:r>
            <a:r>
              <a:rPr lang="en-US" sz="2800" dirty="0" smtClean="0">
                <a:latin typeface="NikoshBAN"/>
              </a:rPr>
              <a:t>…</a:t>
            </a:r>
            <a:r>
              <a:rPr lang="en-US" sz="2800" dirty="0" err="1" smtClean="0">
                <a:latin typeface="NikoshBAN"/>
              </a:rPr>
              <a:t>পেটের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ব্যথা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31" y="3581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তুমি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এবার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বাড়ি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যাও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ভাই।তোমার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খিদে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পেয়েছে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439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কাজ-৩(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362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524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ভিডিও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ক্লিপটি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মনোযোগ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দিয়ে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দেখ</a:t>
            </a:r>
            <a:r>
              <a:rPr lang="en-US" sz="2400" b="1" dirty="0" smtClean="0">
                <a:latin typeface="NikoshBAN"/>
              </a:rPr>
              <a:t>- </a:t>
            </a:r>
            <a:endParaRPr lang="en-US" sz="2400" b="1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343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ভিডিও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ক্লিপ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এবং</a:t>
            </a:r>
            <a:r>
              <a:rPr lang="en-US" sz="2400" dirty="0" smtClean="0">
                <a:latin typeface="NikoshBAN"/>
              </a:rPr>
              <a:t> ‘</a:t>
            </a:r>
            <a:r>
              <a:rPr lang="en-US" sz="2400" dirty="0" err="1" smtClean="0">
                <a:latin typeface="NikoshBAN"/>
              </a:rPr>
              <a:t>মমতাদি</a:t>
            </a:r>
            <a:r>
              <a:rPr lang="en-US" sz="2400" dirty="0" smtClean="0">
                <a:latin typeface="NikoshBAN"/>
              </a:rPr>
              <a:t>’ </a:t>
            </a:r>
            <a:r>
              <a:rPr lang="en-US" sz="2400" dirty="0" err="1" smtClean="0">
                <a:latin typeface="NikoshBAN"/>
              </a:rPr>
              <a:t>গল্পের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বৈসাদৃশ্যপূর্ণ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ব্যাখ্যা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</a:t>
            </a:r>
            <a:r>
              <a:rPr lang="en-US" sz="2400" dirty="0" smtClean="0">
                <a:latin typeface="NikoshBAN"/>
              </a:rPr>
              <a:t>।  </a:t>
            </a:r>
            <a:endParaRPr lang="en-US" sz="2400" dirty="0">
              <a:latin typeface="NikoshBAN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27637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746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499" y="5065844"/>
            <a:ext cx="342900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   </a:t>
            </a:r>
            <a:r>
              <a:rPr lang="en-US" sz="2400" dirty="0" err="1" smtClean="0">
                <a:latin typeface="NikoshBAN"/>
              </a:rPr>
              <a:t>জাঁকজমকহীন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0" y="3350567"/>
            <a:ext cx="3429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dirty="0" err="1" smtClean="0"/>
              <a:t>বৎস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অল্পবয়সী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সন্তান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00" y="1446296"/>
            <a:ext cx="3429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ছড়িয়ে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ছিটিয়ে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দান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0239" y="931488"/>
            <a:ext cx="5153738" cy="1523999"/>
            <a:chOff x="-10239" y="931488"/>
            <a:chExt cx="5153738" cy="1523999"/>
          </a:xfrm>
        </p:grpSpPr>
        <p:sp>
          <p:nvSpPr>
            <p:cNvPr id="3" name="TextBox 2"/>
            <p:cNvSpPr txBox="1"/>
            <p:nvPr/>
          </p:nvSpPr>
          <p:spPr>
            <a:xfrm>
              <a:off x="-10239" y="1440083"/>
              <a:ext cx="2133600" cy="46166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/>
                </a:rPr>
                <a:t>হরির</a:t>
              </a:r>
              <a:r>
                <a:rPr lang="en-US" sz="2400" dirty="0" smtClean="0">
                  <a:latin typeface="NikoshBAN"/>
                </a:rPr>
                <a:t> </a:t>
              </a:r>
              <a:r>
                <a:rPr lang="en-US" sz="2400" dirty="0" err="1" smtClean="0">
                  <a:latin typeface="NikoshBAN"/>
                </a:rPr>
                <a:t>লুট</a:t>
              </a:r>
              <a:r>
                <a:rPr lang="en-US" sz="2400" dirty="0" smtClean="0">
                  <a:latin typeface="NikoshBAN"/>
                </a:rPr>
                <a:t> </a:t>
              </a:r>
              <a:endParaRPr lang="en-US" sz="2400" dirty="0">
                <a:latin typeface="NikoshBAN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7" t="8116" r="833" b="8116"/>
            <a:stretch/>
          </p:blipFill>
          <p:spPr>
            <a:xfrm flipH="1">
              <a:off x="2133598" y="931488"/>
              <a:ext cx="3009901" cy="152399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0" y="4785161"/>
            <a:ext cx="5143501" cy="1106606"/>
            <a:chOff x="0" y="4785161"/>
            <a:chExt cx="5143501" cy="1106606"/>
          </a:xfrm>
        </p:grpSpPr>
        <p:sp>
          <p:nvSpPr>
            <p:cNvPr id="5" name="TextBox 4"/>
            <p:cNvSpPr txBox="1"/>
            <p:nvPr/>
          </p:nvSpPr>
          <p:spPr>
            <a:xfrm>
              <a:off x="0" y="5065844"/>
              <a:ext cx="2133600" cy="46166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/>
                </a:rPr>
                <a:t>   </a:t>
              </a:r>
              <a:r>
                <a:rPr lang="en-US" sz="2400" dirty="0" err="1" smtClean="0">
                  <a:latin typeface="NikoshBAN"/>
                </a:rPr>
                <a:t>অনাড়ম্বর</a:t>
              </a:r>
              <a:r>
                <a:rPr lang="en-US" sz="2400" dirty="0" smtClean="0">
                  <a:latin typeface="NikoshBAN"/>
                </a:rPr>
                <a:t> </a:t>
              </a:r>
              <a:endParaRPr lang="en-US" sz="2400" dirty="0">
                <a:latin typeface="NikoshBAN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9" t="44975" r="6667"/>
            <a:stretch/>
          </p:blipFill>
          <p:spPr>
            <a:xfrm>
              <a:off x="2133601" y="4785161"/>
              <a:ext cx="3009900" cy="110660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0" y="3067611"/>
            <a:ext cx="5143498" cy="1386109"/>
            <a:chOff x="0" y="3067611"/>
            <a:chExt cx="5143498" cy="1386109"/>
          </a:xfrm>
        </p:grpSpPr>
        <p:sp>
          <p:nvSpPr>
            <p:cNvPr id="4" name="TextBox 3"/>
            <p:cNvSpPr txBox="1"/>
            <p:nvPr/>
          </p:nvSpPr>
          <p:spPr>
            <a:xfrm>
              <a:off x="0" y="3350567"/>
              <a:ext cx="2133600" cy="46166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/>
                </a:rPr>
                <a:t>      </a:t>
              </a:r>
              <a:r>
                <a:rPr lang="en-US" sz="2400" dirty="0" err="1" smtClean="0">
                  <a:latin typeface="NikoshBAN"/>
                </a:rPr>
                <a:t>বাছা</a:t>
              </a:r>
              <a:r>
                <a:rPr lang="en-US" sz="2400" dirty="0" smtClean="0">
                  <a:latin typeface="NikoshBAN"/>
                </a:rPr>
                <a:t> </a:t>
              </a:r>
              <a:endParaRPr lang="en-US" sz="2400" dirty="0">
                <a:latin typeface="NikoshBAN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3" t="345"/>
            <a:stretch/>
          </p:blipFill>
          <p:spPr>
            <a:xfrm>
              <a:off x="2133597" y="3067611"/>
              <a:ext cx="3009901" cy="138610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মমতাদি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অপ্রতিভ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মাস্টারের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ভুগছিল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038600"/>
            <a:ext cx="4495800" cy="175432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সরীসৃপ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(১৯৩৯)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অপ্রস্তুত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438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গৃহকর্মীদের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ৎ?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200400"/>
            <a:ext cx="6172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8" y="0"/>
            <a:ext cx="937259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61" y="29718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r>
              <a:rPr lang="en-US" sz="96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581400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মিহির রঞ্জন বড়ুয়া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বান্দরবান সরকারি বালিকা উচ্চ বিদ্যালয়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নম্বরঃ ০১৮৭৫১১৯৭৬৫ 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304800"/>
            <a:ext cx="2819400" cy="3073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33400"/>
            <a:ext cx="2119312" cy="2630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39624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শ্রেণিঃ নবম/দশম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অধ্যায়ঃ গদ্য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১৩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/ ১৯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এসো,একটি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ক্লিপ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1534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/>
              </a:rPr>
              <a:t>কী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দেখলাম</a:t>
            </a:r>
            <a:r>
              <a:rPr lang="en-US" sz="2800" b="1" dirty="0" smtClean="0">
                <a:latin typeface="NikoshBAN"/>
              </a:rPr>
              <a:t>? </a:t>
            </a:r>
            <a:endParaRPr lang="en-US" sz="28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64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/>
              </a:rPr>
              <a:t>গৃহকর্মীর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প্রতি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অমানবিক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আচরণ</a:t>
            </a:r>
            <a:r>
              <a:rPr lang="en-US" sz="2800" b="1" dirty="0" smtClean="0">
                <a:latin typeface="NikoshBAN"/>
              </a:rPr>
              <a:t> </a:t>
            </a:r>
            <a:endParaRPr lang="en-US" sz="2800" b="1" dirty="0">
              <a:latin typeface="NikoshBAN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11045"/>
              </p:ext>
            </p:extLst>
          </p:nvPr>
        </p:nvGraphicFramePr>
        <p:xfrm>
          <a:off x="4267200" y="191994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191994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মমতাদি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18593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মানিক বন্দ্যোপাধ্যায়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–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১. নারীর কর্মের প্রতি শ্রদ্ধা প্রকাশ করতে পারবে।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২. শ্রমজীবী মানুষের প্রতি মানবিক আচরণ করতে পারবে।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৩. গল্পের মূলভাব উপস্থাপন করতে পারবে।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22488882"/>
              </p:ext>
            </p:extLst>
          </p:nvPr>
        </p:nvGraphicFramePr>
        <p:xfrm>
          <a:off x="0" y="228600"/>
          <a:ext cx="9144000" cy="634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mani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819400"/>
            <a:ext cx="1676400" cy="1754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5348" y="16906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মমতাদির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বয়স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তেইশ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বছর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24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140" y="77562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জীবনময়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গলির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সাতাশ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নম্বর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বাড়ির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একতলায়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থাকেন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449996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স্বামী-বেকার,একমাত্র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ছেলে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–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বয়স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পাঁচ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বছর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। </a:t>
            </a:r>
            <a:endParaRPr lang="en-US" sz="2400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064" y="2056548"/>
            <a:ext cx="73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মাইনে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প্রত্যাশিত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ছিল-বার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টাকা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ঠিক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হলো-পনের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টাকা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24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40" y="3710531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সে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যেন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ছায়াময়ী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মানবী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…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ধরাছোঁয়ার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অতীত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শব্দহীন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অনুভূতিহীন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নির্বিকার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। </a:t>
            </a:r>
            <a:endParaRPr lang="en-US" sz="2400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1" y="2845103"/>
            <a:ext cx="906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নীরবে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নতমুখে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গেল-সকাল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ছয়টা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থেকে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সাড়ে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দশটা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অবধি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948" y="491458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বাড়িতে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কুটুম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এসেছিল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…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রসগোল্লা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আর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সন্দেশ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। </a:t>
            </a:r>
            <a:endParaRPr lang="en-US" sz="24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791200"/>
            <a:ext cx="669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বামুনদি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নয়-শুধু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দিদি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বোলো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2192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বন্দ্যোপাধ্যায়ের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উত্তরঃ</a:t>
            </a:r>
            <a:endParaRPr lang="en-US" sz="2400" dirty="0" smtClean="0">
              <a:latin typeface="NikoshBAN"/>
            </a:endParaRPr>
          </a:p>
          <a:p>
            <a:r>
              <a:rPr lang="en-US" sz="2400" dirty="0" smtClean="0">
                <a:latin typeface="NikoshBAN"/>
              </a:rPr>
              <a:t>১.শীত		২. </a:t>
            </a:r>
            <a:r>
              <a:rPr lang="en-US" sz="2400" dirty="0" err="1" smtClean="0">
                <a:latin typeface="NikoshBAN"/>
              </a:rPr>
              <a:t>তেইশ</a:t>
            </a:r>
            <a:r>
              <a:rPr lang="en-US" sz="2400" dirty="0" smtClean="0">
                <a:latin typeface="NikoshBAN"/>
              </a:rPr>
              <a:t>  	৩.প্রবোধ </a:t>
            </a:r>
            <a:r>
              <a:rPr lang="en-US" sz="2400" dirty="0" err="1" smtClean="0">
                <a:latin typeface="NikoshBAN"/>
              </a:rPr>
              <a:t>কুমার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বন্দ্যোপাধায়</a:t>
            </a:r>
            <a:r>
              <a:rPr lang="en-US" sz="2400" dirty="0" smtClean="0">
                <a:latin typeface="NikoshBAN"/>
              </a:rPr>
              <a:t> 		</a:t>
            </a:r>
          </a:p>
          <a:p>
            <a:r>
              <a:rPr lang="en-US" sz="2400" dirty="0" smtClean="0">
                <a:latin typeface="NikoshBAN"/>
              </a:rPr>
              <a:t>৪. </a:t>
            </a:r>
            <a:r>
              <a:rPr lang="en-US" sz="2400" dirty="0" err="1" smtClean="0">
                <a:latin typeface="NikoshBAN"/>
              </a:rPr>
              <a:t>পনের</a:t>
            </a:r>
            <a:r>
              <a:rPr lang="en-US" sz="2400" dirty="0" smtClean="0">
                <a:latin typeface="NikoshBAN"/>
              </a:rPr>
              <a:t>        ৫. </a:t>
            </a:r>
            <a:r>
              <a:rPr lang="en-US" sz="2400" dirty="0" err="1" smtClean="0">
                <a:latin typeface="NikoshBAN"/>
              </a:rPr>
              <a:t>সকাল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ছয়টা-সাড়ে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দশটা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416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31</cp:revision>
  <dcterms:created xsi:type="dcterms:W3CDTF">2006-08-16T00:00:00Z</dcterms:created>
  <dcterms:modified xsi:type="dcterms:W3CDTF">2019-12-13T16:47:21Z</dcterms:modified>
</cp:coreProperties>
</file>