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5" r:id="rId2"/>
    <p:sldId id="276" r:id="rId3"/>
    <p:sldId id="319" r:id="rId4"/>
    <p:sldId id="325" r:id="rId5"/>
    <p:sldId id="298" r:id="rId6"/>
    <p:sldId id="318" r:id="rId7"/>
    <p:sldId id="323" r:id="rId8"/>
    <p:sldId id="324" r:id="rId9"/>
    <p:sldId id="287" r:id="rId10"/>
    <p:sldId id="300" r:id="rId11"/>
    <p:sldId id="301" r:id="rId12"/>
    <p:sldId id="322" r:id="rId13"/>
    <p:sldId id="305" r:id="rId14"/>
    <p:sldId id="306" r:id="rId15"/>
    <p:sldId id="308" r:id="rId16"/>
    <p:sldId id="288" r:id="rId17"/>
    <p:sldId id="293" r:id="rId18"/>
    <p:sldId id="309" r:id="rId19"/>
    <p:sldId id="317" r:id="rId20"/>
    <p:sldId id="310" r:id="rId21"/>
    <p:sldId id="295" r:id="rId22"/>
    <p:sldId id="311" r:id="rId23"/>
    <p:sldId id="312" r:id="rId24"/>
    <p:sldId id="302" r:id="rId25"/>
    <p:sldId id="294" r:id="rId26"/>
    <p:sldId id="303" r:id="rId27"/>
    <p:sldId id="320" r:id="rId28"/>
    <p:sldId id="321" r:id="rId29"/>
    <p:sldId id="314" r:id="rId30"/>
    <p:sldId id="31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xIT" initials="F" lastIdx="0" clrIdx="0">
    <p:extLst>
      <p:ext uri="{19B8F6BF-5375-455C-9EA6-DF929625EA0E}">
        <p15:presenceInfo xmlns:p15="http://schemas.microsoft.com/office/powerpoint/2012/main" xmlns="" userId="Fix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B2354-87EE-4155-B6A1-DD6F0988F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6F1AF8-604C-4EF4-B07C-239B6BF21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BDBC89-376C-4882-9754-2668DF82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0C19DB-3D6C-4309-8F5C-A7FA31B8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DE4810-4545-4B34-9750-8D9EBF71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23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ADCCE-F701-402E-8665-2C8B2FAC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7BF71A-9F55-4CBA-BD72-1B874F6BF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B84577-EED1-4E7F-9B7B-1E86039C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252820-FB29-41AD-B9B1-75754E14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6300CB-52EA-4365-8793-B4566467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97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94E0802-12D5-4FD9-B390-DFB9E910F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F95D4F-C60A-492D-97D5-015CFDAFC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A77828-290C-4DD4-9FF0-5C6BBCD0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F0B707-A6D1-40FD-9654-A35DE601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8524C-C4F4-4F75-91C9-A87E5D5F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65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32F5F4-DEB5-486D-B9B8-53E4AFE4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098426-DA0C-4685-9974-7106D9E0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A8E35-FF6F-4553-980C-4BB520FE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D182D7-F8D8-4DA5-9C87-BCB535A1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383E26-0FD9-40E9-A3FA-5E959E90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77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D7E68-0E02-4FE1-86F4-707DB5AD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1ABB85-A3BC-4438-ADF3-81AB98459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3D172E-F253-46F2-A88E-9EC2659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E3A77E-22DF-47A9-9D05-9428A2F2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B073C9-3751-49FA-8DD9-A28BA5E7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21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6D8ED-5F8F-4536-880E-E17FCAAF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8E18C-B928-4F02-8DEF-0EF11EB9E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E91A3C-58F6-4BCF-90ED-A5F88E7A9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5EA387-6C93-4B41-BBD9-4854A422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A31224-6514-406D-B1D5-7333DE9D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4C448E-DA56-4253-ACF3-508E581D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23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A40EF-3148-4723-8B21-19F33C02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3D50E6-3331-475A-B690-58E4C8B3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40D551-3A35-4FEA-8CCD-0FC00C3EA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8F5E63-10A7-48D0-B390-8A5CCBEFA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C7684F-DCDB-410A-829F-EC8078EEA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8F4AE9-E953-4503-BE95-F8A281BE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B4AAD6-6684-475D-A71B-87E3011A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6669C8-6326-4421-A463-DF4A931E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40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1B67B-59E5-4444-9845-040446B4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E32B1A-7406-444A-AD15-A4A8C4D5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780076-6E82-44D7-9388-B28BDA7A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1ED7C3-F838-4FE4-A97F-80F1DC9C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27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247C7C-6FDE-45FC-9CD0-EDB55F0E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57D2C0-35A8-4267-9EF3-D726D4F0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5836EC-B13A-45A4-9E05-84F5137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0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F176B-0CC7-41E4-B54A-F07BDF59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D41CDB-43D4-41A0-8685-B32889AC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ECD05F-18F8-49A1-A7E8-8C4DDBCD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7A9A1E-1ECA-412C-990D-D2A34886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6FBA5A-1CBF-4B4A-B7F2-54344E6E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82F0A0-F44F-4908-9594-46CF6283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5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6604A-E5C6-44E9-98F6-9ED41E08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C6286E-E499-4403-B8B6-578896BF0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C9AD82-6004-49F7-98BB-19F159B9E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27E53D-1C52-43AE-AD39-7F1F83C6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C9DF77-7456-4F90-871A-7C51D1EC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315A82-ADB3-4708-AB74-D6FDA539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42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4A13A3-1695-4F86-8B96-F4C64DAE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20C9F4-2AE6-4EE9-B24F-3F08BABDD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D581C6-99A6-4ACC-8E56-952FC20C9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DBB035-E855-4B8A-9C55-87305AB93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B873A0-A75F-46A5-90C7-9C3056076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2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6400"/>
            <a:ext cx="61722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990600"/>
            <a:ext cx="6172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606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BB01D-3A06-4E2B-AEA6-041B882C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6858000" cy="1066800"/>
          </a:xfrm>
        </p:spPr>
        <p:txBody>
          <a:bodyPr anchor="t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60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গনতান্ত্রিক নগররাষ্ট্র-এথেন্স </a:t>
            </a:r>
            <a:endParaRPr lang="en-US" sz="60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94DD7B-1B8F-4CD5-A084-9A78F9CC6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858000" cy="41910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গ্রিসে প্রথম গণতন্ত্রের সূচনা হয়। তবে প্রথম দিকে এথেন্স ছিল রাজতন্ত্র।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 অভিজাত পরিবারের সন্তান অভিজাত বলে গণ্য হতো।কিন্তু সপ্তম খ্রিষ্টপূর্বাদ্বের মাঝামাঝি সময়ে রাষ্ট্রব্যবস্থায় এক পরিবর্তন আসে।অর্থের মানদন্ডে অভিজাত হিসেবে স্বীকৃতি দেওয়া হলো।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35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BB01D-3A06-4E2B-AEA6-041B882C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6858000" cy="762000"/>
          </a:xfrm>
        </p:spPr>
        <p:txBody>
          <a:bodyPr anchor="t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66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সোলন </a:t>
            </a:r>
            <a:endParaRPr lang="en-US" sz="66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94DD7B-1B8F-4CD5-A084-9A78F9CC6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6858000" cy="51816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 মারাত্মক সংকটের সময় কয়েকজন সংস্কারের মধ্যে সবচেয়ে খ্যাতিমান ছিলেন অভিজাত বংশে জন্ম নেওয়া সোলন।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নতুন আইন প্রণয়ন করেন এবং গ্রিক আইনের কঠোরতা হ্রাস করেন।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ঋণ থেকে কৃষকদের মুক্ত করার আইন পাস  করেন।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সময় অনেক অর্থনৈতিক সংস্কারও করা হয়। 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1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স্পার্টাকে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নগররাষ্ট্র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048000" y="762000"/>
            <a:ext cx="2971800" cy="9144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IN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8288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BB01D-3A06-4E2B-AEA6-041B882C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6858000" cy="914400"/>
          </a:xfrm>
        </p:spPr>
        <p:txBody>
          <a:bodyPr anchor="t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bn-IN" sz="54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পিসিসট্রেটাস এবং ক্লিসথেনিস </a:t>
            </a:r>
            <a:endParaRPr lang="en-US" sz="54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94DD7B-1B8F-4CD5-A084-9A78F9CC6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858000" cy="50292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4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সোলনের পর জনগণের কল্যাণে তাদের অধিকারে দেওয়ার জন্য এগিয়ে আসেন পিসিসট্রেটাস এবং ক্লিসথেনিস।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4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জনগণের কল্যাণের জন্য অনেক আইন পাস করেন। </a:t>
            </a:r>
            <a:endParaRPr lang="en-US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82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BB01D-3A06-4E2B-AEA6-041B882C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533400"/>
            <a:ext cx="5334000" cy="685800"/>
          </a:xfrm>
        </p:spPr>
        <p:txBody>
          <a:bodyPr anchor="t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66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পেরিক্লিস</a:t>
            </a:r>
            <a:r>
              <a:rPr lang="bn-IN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94DD7B-1B8F-4CD5-A084-9A78F9CC6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6858000" cy="5181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চূড়ান্ত গণতন্ত্র প্রতিষ্ঠা হয় পেরিক্লিসের সময় । তার সময় গ্রিকসভ্যতার “স্বর্ণযুগ” বলা হয়ে থাকে।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৪৬০ খ্রিষ্টপূর্বাদ্বে ক্ষমতায় এসে তিনি ৩০ বছর রাজত্ব করেন।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নাগরিকদের সব রাজনৈতিক অধিকারের দাবি মেনে নেন।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প্রশাসন, আইন ও বিচার বিভাগে নাগরিকদের অবাধ  অংশগ্রহণের অধিকার প্রতিষ্ঠা করেন।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 মধ্য থেকে নিযুক্ত জুরি বিচারের দায়িত্ব পালন করত।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৪৩০ খ্রিষ্টপূর্বাদ্বে এথেন্সের ভয়াবহ মহামারিতে এক-চতুর্থাংশ লোক মৃত্যবরণ করে।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মহামারিতে পেরিক্লিসেরও মৃত্যু ঘটে।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এথেন্সের পতন হয় সামরিক নগররাষ্ট্র স্পার্টার কাছে।  </a:t>
            </a:r>
            <a:endParaRPr lang="en-US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bn-IN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48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2B3E9-520C-4A97-A7F3-355D374A5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6858000" cy="1219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bn-IN" sz="89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শিক্ষাঃ</a:t>
            </a:r>
            <a:r>
              <a:rPr lang="bn-IN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6E24B-E23D-400D-BA9C-FFF658C3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858000" cy="4419599"/>
          </a:xfrm>
        </p:spPr>
        <p:txBody>
          <a:bodyPr>
            <a:noAutofit/>
          </a:bodyPr>
          <a:lstStyle/>
          <a:p>
            <a:pPr algn="l"/>
            <a:endParaRPr lang="bn-IN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শিক্ষার মূল উদ্দশ্য ছিল আনুগত্য ও শৃংঙ্খলা শিক্ষা দেওয়া।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</a:t>
            </a:r>
            <a:r>
              <a:rPr lang="bn-IN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গ্রিসবাসীর</a:t>
            </a: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ছেলেরা সাত বছর বয়স থেকে পাঠশালায় যাওয়া-আসা করত। 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ধনী ব্যক্তিদের ছেলেদের ১৮ বছর পর্যন্ত লেখাপড়া করতে হতো।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কারিগর আর কৃষকদের ছেলেরা প্রাথমিক শিক্ষা পেত।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দাসদের সন্তানদের জন্য বিদ্যালয়ে যাওয়া নিষিদ্ধ ছিল।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মেয়েরাও কোন প্রতিষ্টানে গিয়ে লেখাপড়া করতে পারত না।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62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BB01D-3A06-4E2B-AEA6-041B882C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6858000" cy="990599"/>
          </a:xfrm>
        </p:spPr>
        <p:txBody>
          <a:bodyPr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bn-IN" sz="60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জ্যামিতিঃ</a:t>
            </a:r>
            <a:r>
              <a:rPr lang="bn-IN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94DD7B-1B8F-4CD5-A084-9A78F9CC6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858000" cy="5029200"/>
          </a:xfrm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B30D4B-BE05-45FA-B099-BD3EA5B2D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76400"/>
            <a:ext cx="6705600" cy="487679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42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1ABCE-3756-4B1A-8046-8AD7A3F6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66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উপপাদ্যঃ</a:t>
            </a:r>
            <a:r>
              <a:rPr lang="bn-IN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88908B3-F11B-4CC2-9715-344B623AD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05000"/>
            <a:ext cx="9143999" cy="4800600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IN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605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2B3E9-520C-4A97-A7F3-355D374A5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6858000" cy="609599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bn-IN" sz="60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সাহিত্যঃ</a:t>
            </a:r>
            <a:r>
              <a:rPr lang="bn-IN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6E24B-E23D-400D-BA9C-FFF658C3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858000" cy="4419599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হোমার ‘ইলিয়াড’ ও ‘ওডিসি’ মহাকাব্য রচনা করেছিলেন।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বিয়োদান্ত নাটক রচনায় গ্রিকরা বিশেষ পারদর্শী ছিল। এসকাইলাসকে এই ধরনের নাটকের জনক বলা হয়।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রচিত নাটকের নাম ‘প্রমিথিউস বাউন্ড’।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গ্রিসের শ্রেষ্ঠ নাট্যকার ছিলেন সোফোক্লিস।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একশ’টিরও বেশি নাটক রচনা করেন। তার বিখ্যাত নাটকের মধ্যে রাজা ইডিপাস, আন্তিগোনে ও ইলেকট্রা অন্যতম।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হেরোডটাস রচনা করেন ইতিহাস-সংক্রান্ত বই।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 ইতিহাসের জনক লিখেছেন ‘দ্য পেলোপনেসিয়ান ওয়র।</a:t>
            </a:r>
          </a:p>
          <a:p>
            <a:pPr algn="l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87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E8172B-667F-4C04-8017-6E9873369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533400"/>
            <a:ext cx="3124200" cy="7620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DD60E0-5E5A-4B86-BF55-BE1986B1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934200" cy="11430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মনীষীদের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 কর ।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048000" y="457200"/>
            <a:ext cx="2895600" cy="10668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20190618_151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209800"/>
            <a:ext cx="22098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27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3200400" y="304800"/>
            <a:ext cx="3048000" cy="10668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9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9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bn-BD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956722"/>
            <a:ext cx="4267200" cy="3048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8956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</a:p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800" b="1" dirty="0" smtClean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2800" b="1" dirty="0" smtClean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ঢুকঢুকিরহাট উচ্চ বিদ্যালয়</a:t>
            </a:r>
          </a:p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বদরগঞ্জ রংপুর ৷</a:t>
            </a:r>
          </a:p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মোবাঃ০১৭২৩-৩১৫৪৪৭</a:t>
            </a:r>
          </a:p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ই-মেইলঃ</a:t>
            </a:r>
            <a:endParaRPr lang="en-US" sz="2800" b="1" dirty="0" smtClean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6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en-US" sz="9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90917_140722-01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1828801" cy="198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icsArt_03-08-08.37.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762000"/>
            <a:ext cx="1447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791200" y="3048000"/>
            <a:ext cx="289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(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  <a:endParaRPr lang="bn-BD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IN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81566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2B3E9-520C-4A97-A7F3-355D374A5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295400"/>
            <a:ext cx="6858000" cy="60959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80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bn-IN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6E24B-E23D-400D-BA9C-FFF658C3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858000" cy="4419599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গ্রিকদের বারোটি দেব-দেবী ছিল। তারা বীরযোদ্ধাদের পূজা করত।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বারোজনের মধ্যে চার জন ছিল শ্রেষ্ঠ।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জিউস ছিল দেবতাদের রাজা।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অ্যাপোলো ছিল সূর্য দেবতা।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পোসিডন ছিল সাগরের দেবতা।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এথেনা ছিল জ্ঞানের দেবী।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নির্দেশে পুরোহিতরা ধর্মীয় দায়িত্ব পালন করতেন।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ডেলাস দ্বিপে অবস্থিত ডেলফির মন্দিরে অ্যাপোলো দেবতার পূজা করত।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82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95BE8-8F2B-4D72-9EF7-4942E2FC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54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দেবতাঃ  </a:t>
            </a:r>
            <a:endParaRPr lang="en-US" sz="54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D2A9EAD-5717-456D-96FA-6C1B7B632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905000"/>
            <a:ext cx="7886699" cy="4587874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IN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45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2B3E9-520C-4A97-A7F3-355D374A5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838200"/>
            <a:ext cx="6858000" cy="609599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bn-IN" sz="89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দর্শনঃ</a:t>
            </a:r>
            <a:r>
              <a:rPr lang="bn-IN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6E24B-E23D-400D-BA9C-FFF658C3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295400"/>
            <a:ext cx="6858000" cy="4800599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থালেস ছিলেন গ্রিসের প্রথম দিকের দার্শনিক। তিনিই প্রথম সূর্যগ্রহণের প্রাকৃতিক কারণ ব্যাখ্যা করেন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যুক্তিবাদী দার্শনিকদের বলা হতো  সফিস্ট। তারা বিশ্বাস করত-চূড়ান্ত সত্য বলে কিছু নেই। পেরিক্লিস তাদের অনুসারি ছিলেন।সক্রেটিস ছিলেন দার্শনিকদের মধ্যে সবচেয়ে খ্যাতিমান।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শিক্ষার মূল দিক ছিল আদর্শ রাষ্ট্র ও সৎ নাগরিক গড়ে তোলা। অন্যায় শাসনের প্রতিবাদ করার শিক্ষাও তিনি দেন।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সক্রেটিসের শিষ্য প্লেটো এবং প্লেটোর শিষ্য অ্যারিস্টটলও  একজন বড় </a:t>
            </a:r>
          </a:p>
          <a:p>
            <a:pPr algn="l"/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দার্শনিক ছিলেন।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2B3E9-520C-4A97-A7F3-355D374A5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6858000" cy="60959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bn-IN" sz="66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বিজ্ঞানঃ</a:t>
            </a:r>
            <a:r>
              <a:rPr lang="bn-IN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6E24B-E23D-400D-BA9C-FFF658C3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6858000" cy="4724399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৬০০ খ্রিষ্টপূর্বাদ্বে পৃথিবীর মানচিত্র প্রথম অঙ্কন করেন গ্রিক বিজ্ঞানীরা।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তারাই প্রথম প্রমান করেন যে, পৃথিবী একটি গ্রহ এবং তা নিজ কক্ষপথে আবর্তিত হয়।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 জ্যোতিবির্দরা সূর্য ও চন্দ্রগ্রহনের কারন নির্ণয় করতে সক্ষম হন।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্যু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জিউসের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পন্ডিত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ইউক্লিভ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য়ও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পারদ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্শী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  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িদ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িজ্ঞানী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হিপোক্রেটসের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যথে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খ্যাতি 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057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BB01D-3A06-4E2B-AEA6-041B882C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6858000" cy="990599"/>
          </a:xfrm>
        </p:spPr>
        <p:txBody>
          <a:bodyPr anchor="t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cap="all" dirty="0" err="1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54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all" dirty="0" err="1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ভাস্কর</a:t>
            </a:r>
            <a:r>
              <a:rPr lang="as-IN" sz="54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94DD7B-1B8F-4CD5-A084-9A78F9CC6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6858000" cy="51816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IN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বড় স্তম্ভের উপর প্রাসাদ তৈরি করত।প্রাসাদের স্তম্ভগুলো থাকত অপূর্ব কারুকার্যখচিত।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IN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এথেন্সের   অ্যাক্রোপলিসে স্থাপত্যর সুন্দর নিদর্শের ভগ্নাবশেষ এখনও  চোখে পড়ে।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IN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যুগের প্রখ্যাত ভাস্কর্য শিল্পী ছিলেন মাইরন, ফিদিয়াস ও প্রাকসিটেলেস।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24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04828-6F87-4AE5-9E62-87DDA3B8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60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মৃৎ পাত্র </a:t>
            </a:r>
            <a:endParaRPr lang="en-US" sz="60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614F58A-74C7-4277-A00F-9D0654990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828800"/>
            <a:ext cx="8610600" cy="4876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BBAA379E-6B87-4D5F-89B3-B47C8DB9D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828800"/>
            <a:ext cx="83820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IN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51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BB01D-3A06-4E2B-AEA6-041B882C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2286000" cy="990599"/>
          </a:xfrm>
        </p:spPr>
        <p:txBody>
          <a:bodyPr anchor="t">
            <a:normAutofit fontScale="90000"/>
          </a:bodyPr>
          <a:lstStyle/>
          <a:p>
            <a:r>
              <a:rPr lang="bn-IN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খেলাধুলাঃ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94DD7B-1B8F-4CD5-A084-9A78F9CC6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077200" cy="53340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তাদের খেলার হাতেখড়ি হতো।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 খেলাধুলার প্রতি গ্রিকদের যথেষ্ট আগ্রহ ছিল।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ক্রীড়া প্রতিযোগিতার মধ্যে সবচেয়ে বিখ্যাত ছিল দেবতা জিউসের সম্মানে অনুষ্ঠিত প্রতিযোগিতা।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অলিম্পিক ক্রীড়া প্রতিযোগিতায় গ্রিসের শ্রেষ্ঠ ক্রীড়াবিদরা অংশ নিত।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 দৌড়ঝাঁপ, মল্লযুদ্ধ, চাকা নিক্ষেপ, বর্শা ছোড়া, মুষ্টিযুদ্ধ ইত্যাদি বিষয় প্রতিযোগিতার ব্যবস্থা থাকত।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বিজয়ীদের জলপাই </a:t>
            </a:r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DC4005DB-38EC-4EDE-A29B-834A0915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381000"/>
            <a:ext cx="601525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505200" y="609600"/>
            <a:ext cx="2106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বর্শা ছোড়াঃ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38321957-099E-4E96-93DE-16C560D16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352800"/>
            <a:ext cx="4038600" cy="315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02374D-0AA3-4F6D-8C7D-37EB0F69D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276600"/>
            <a:ext cx="4343400" cy="318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24200" y="3505200"/>
            <a:ext cx="28905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কুস্তি খেলাঃ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55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86700" cy="100647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দলীয় কাজ  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7886700" cy="1447800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জনগনের কল্যাণের জন্য এথেন্সের যেসব মনীষী বিভিন্ন সংস্কার ও আইন পাস করেন,তাদের নামের তালিকা প্রস্তুত কর ।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IN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90320_124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7526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ave 7"/>
          <p:cNvSpPr/>
          <p:nvPr/>
        </p:nvSpPr>
        <p:spPr>
          <a:xfrm>
            <a:off x="2971800" y="304800"/>
            <a:ext cx="2514600" cy="1219200"/>
          </a:xfrm>
          <a:prstGeom prst="wave">
            <a:avLst>
              <a:gd name="adj1" fmla="val 12500"/>
              <a:gd name="adj2" fmla="val 38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676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অবোবাহিকায়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971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উপত্যাকার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নগরগুলো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343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মহেঞ্জাদারো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36576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শাসন্তান্ত্রিক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এককেন্দ্রিক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স্নানাগার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কোষাদার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শস্যাগার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প্রজাতান্ত্রিক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গঙ্গং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ফোরাক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বিশ্রামাগার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36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নিয়মতান্ত্রিক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457200"/>
            <a:ext cx="2514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2743200" y="5181600"/>
            <a:ext cx="381000" cy="381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191000" y="3733800"/>
            <a:ext cx="381000" cy="381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2514600" y="2362200"/>
            <a:ext cx="381000" cy="381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4EED-E934-4850-9528-78216C50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886700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66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410CB7-16E5-4F3A-97E6-B0C8396B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181600"/>
            <a:ext cx="8534400" cy="1524000"/>
          </a:xfrm>
        </p:spPr>
        <p:txBody>
          <a:bodyPr>
            <a:normAutofit fontScale="92500" lnSpcReduction="10000"/>
          </a:bodyPr>
          <a:lstStyle/>
          <a:p>
            <a:pPr marL="342900" lvl="1" indent="0" algn="ctr">
              <a:buNone/>
            </a:pPr>
            <a:r>
              <a:rPr lang="bn-IN" sz="57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শিক্ষা ও বিজ্ঞানে গ্রিকদের অবদান মূল্যায়ন কর। </a:t>
            </a:r>
            <a:endParaRPr lang="en-US" sz="57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20190617_230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63246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IN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656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39C84-2EB8-4A2E-8840-7886C2826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5439"/>
            <a:ext cx="6858000" cy="89376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bn-IN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দেখি...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77E206-1C58-42A0-B5AA-EC4503C74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447800"/>
            <a:ext cx="3753134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FE1AE0-1A09-45A9-90CC-19C205D16DDC}"/>
              </a:ext>
            </a:extLst>
          </p:cNvPr>
          <p:cNvSpPr/>
          <p:nvPr/>
        </p:nvSpPr>
        <p:spPr>
          <a:xfrm>
            <a:off x="5791200" y="5486400"/>
            <a:ext cx="2667000" cy="7413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ডেলফিল মন্দির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7F06A-E474-44D1-A2CF-5052B6825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447800"/>
            <a:ext cx="3476923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1600" y="5562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সক্রেটিস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49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61722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1447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25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6EA634-F05F-47DA-BAC9-92C098CDE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066800"/>
            <a:ext cx="4038600" cy="254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CDCC10-39BB-4681-A889-3115544EF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505201"/>
            <a:ext cx="38862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DAD75F-8EE8-44C9-AD72-D1B3E20C3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0"/>
            <a:ext cx="4038600" cy="2621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259BBA-D05D-471D-9F1F-B3CFFE1B3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57200"/>
            <a:ext cx="35814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9600" y="3810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দেখি...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3581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886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অ্যরিস্টটল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62C209-3967-490D-8066-DEF57E90A005}"/>
              </a:ext>
            </a:extLst>
          </p:cNvPr>
          <p:cNvSpPr txBox="1"/>
          <p:nvPr/>
        </p:nvSpPr>
        <p:spPr>
          <a:xfrm>
            <a:off x="1828800" y="20574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8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 সভ্যতা</a:t>
            </a:r>
            <a:r>
              <a:rPr lang="en-US" sz="8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8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3352800"/>
            <a:ext cx="4572000" cy="158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66476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C89AF1C-7662-4D5B-805E-F6244D8011B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276600" y="762000"/>
            <a:ext cx="2514600" cy="990600"/>
          </a:xfrm>
          <a:prstGeom prst="downArrowCallout">
            <a:avLst>
              <a:gd name="adj1" fmla="val 49060"/>
              <a:gd name="adj2" fmla="val 31015"/>
              <a:gd name="adj3" fmla="val 22431"/>
              <a:gd name="adj4" fmla="val 6755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A7072A2C-C56A-45AA-B7BC-9A1871464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6858000" cy="394176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ক্ষার্থীরা-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গ্রিসের স্পার্টা ও এথেন্সের নগর রাষ্ট্র সম্পর্কে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গ্রিসের সংস্কারকদের নাম ও অবদান সম্পর্কে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গ্রিসের শিক্ষা,বিজ্ঞান,সাহিত্য, ধর্ম ও দেবতাদের সম্পর্কে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endParaRPr lang="b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806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Callout 7"/>
          <p:cNvSpPr/>
          <p:nvPr/>
        </p:nvSpPr>
        <p:spPr>
          <a:xfrm>
            <a:off x="3124200" y="457200"/>
            <a:ext cx="2743200" cy="9144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219200"/>
            <a:ext cx="7620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উঠেছিলো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৩/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মহেঞ্জোদারোতে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৪/ বৃহৎ মিলনায়তন কত ফুট জায়গা জুড়ে তৈরী হয়েছিল ?</a:t>
            </a:r>
          </a:p>
          <a:p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৫/ কারা দ্রব্যের ওজন পরিমাপ পদ্ধতির উদ্ভাবক ছিল ?</a:t>
            </a:r>
          </a:p>
          <a:p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৬/ সিন্ধু সভ্যতার নগরের শাসন কর্তারা কোথায় বাস করত ? </a:t>
            </a:r>
          </a:p>
          <a:p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৭/ মহেঞ্জদারো কথাটির অর্থ কী ?</a:t>
            </a:r>
          </a:p>
          <a:p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৮/ সিন্ধু সভ্যতার অর্থনীতি মুলত কী নির্ভর ছিল ?</a:t>
            </a:r>
            <a:endParaRPr lang="bn-IN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762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190922_11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86000"/>
            <a:ext cx="3048000" cy="2286000"/>
          </a:xfrm>
          <a:prstGeom prst="rect">
            <a:avLst/>
          </a:prstGeom>
        </p:spPr>
      </p:pic>
      <p:sp>
        <p:nvSpPr>
          <p:cNvPr id="8" name="Curved Down Ribbon 7"/>
          <p:cNvSpPr/>
          <p:nvPr/>
        </p:nvSpPr>
        <p:spPr>
          <a:xfrm>
            <a:off x="2667000" y="533400"/>
            <a:ext cx="3581400" cy="914400"/>
          </a:xfrm>
          <a:prstGeom prst="ellipse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2B3E9-520C-4A97-A7F3-355D374A5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6858000" cy="60959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bn-IN" sz="48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 নগর রাষ্ট্র – স্পার্টা </a:t>
            </a:r>
            <a:endParaRPr lang="en-US" sz="48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6E24B-E23D-400D-BA9C-FFF658C3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858000" cy="4419599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স্পার্টা একটি নগর রাষ্ট্র। এখানে মানুষের মানবিক উন্নতির দিকে নজর না দিয়ে সামরিক শক্তি সঞ্চয়ের দিকে তাদের দৃষ্টি ছিল বেশি।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৮০০ খ্রিষ্টপূর্বাদ্বে দীর্ঘ যুদ্ধের পর ডোরিয় যোদ্ধারা স্পার্টা দখল করতে সক্ষম হয়েছিল।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পরাজিত স্থানীয় অধিবাসিদের ভূমিদাস বা হেলট বলা হতো।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পরাজিত অধিবাসীরা সংখ্যায় বেশি হওয়ায় ক্ষমতা টিকিয়ে রাখা আর বিদ্রোহ দমন ছাড়া স্পার্টার রাজাদের মাথায় আর কোন চিন্তা ছিল না।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 মূল উদ্দেশ্য ছিল যুদ্ধের জন্য নাগরিকদের প্রস্তত করা ও যুদ্ধ পরিচালনা করা।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bn-IN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 দিকে অত্যাধিক মনোযোগ দেওয়ার কারনে সামাজিক, রাজনৈতিক।অর্থনৈতিক এবং সাংস্কৃতিক ক্ষেত্রে তারা ছিল অনগ্রসর। </a:t>
            </a:r>
            <a:endParaRPr lang="en-US" sz="2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695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1160</Words>
  <Application>Microsoft Office PowerPoint</Application>
  <PresentationFormat>On-screen Show (4:3)</PresentationFormat>
  <Paragraphs>199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1_Office Theme</vt:lpstr>
      <vt:lpstr>Slide 1</vt:lpstr>
      <vt:lpstr>  পরিচিতি  </vt:lpstr>
      <vt:lpstr>চলো কিছু ছবি দেখি... </vt:lpstr>
      <vt:lpstr>Slide 4</vt:lpstr>
      <vt:lpstr>Slide 5</vt:lpstr>
      <vt:lpstr>শিখনফল</vt:lpstr>
      <vt:lpstr>Slide 7</vt:lpstr>
      <vt:lpstr>Slide 8</vt:lpstr>
      <vt:lpstr>সামরিক নগর রাষ্ট্র – স্পার্টা </vt:lpstr>
      <vt:lpstr>গনতান্ত্রিক নগররাষ্ট্র-এথেন্স </vt:lpstr>
      <vt:lpstr> সোলন </vt:lpstr>
      <vt:lpstr>Slide 12</vt:lpstr>
      <vt:lpstr>পিসিসট্রেটাস এবং ক্লিসথেনিস </vt:lpstr>
      <vt:lpstr>পেরিক্লিস </vt:lpstr>
      <vt:lpstr>শিক্ষাঃ  </vt:lpstr>
      <vt:lpstr>জ্যামিতিঃ </vt:lpstr>
      <vt:lpstr>উপপাদ্যঃ </vt:lpstr>
      <vt:lpstr>সাহিত্যঃ </vt:lpstr>
      <vt:lpstr>জোড়ায় কাজ </vt:lpstr>
      <vt:lpstr>ধর্মঃ </vt:lpstr>
      <vt:lpstr>বিভিন্ন দেবতাঃ  </vt:lpstr>
      <vt:lpstr>দর্শনঃ  </vt:lpstr>
      <vt:lpstr>বিজ্ঞানঃ </vt:lpstr>
      <vt:lpstr>স্থাপত্য ও ভাস্কর্যঃ  </vt:lpstr>
      <vt:lpstr>মৃৎ পাত্র </vt:lpstr>
      <vt:lpstr>খেলাধুলাঃ  </vt:lpstr>
      <vt:lpstr> দলীয় কাজ  </vt:lpstr>
      <vt:lpstr>Slide 28</vt:lpstr>
      <vt:lpstr>বাড়ির কাজঃ 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FixIT</dc:creator>
  <cp:lastModifiedBy>ASUS</cp:lastModifiedBy>
  <cp:revision>166</cp:revision>
  <dcterms:created xsi:type="dcterms:W3CDTF">2006-08-16T00:00:00Z</dcterms:created>
  <dcterms:modified xsi:type="dcterms:W3CDTF">2019-12-13T12:47:32Z</dcterms:modified>
</cp:coreProperties>
</file>