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9" r:id="rId4"/>
    <p:sldId id="280" r:id="rId5"/>
    <p:sldId id="282" r:id="rId6"/>
    <p:sldId id="283" r:id="rId7"/>
    <p:sldId id="285" r:id="rId8"/>
    <p:sldId id="286" r:id="rId9"/>
    <p:sldId id="287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88" r:id="rId18"/>
    <p:sldId id="296" r:id="rId19"/>
    <p:sldId id="29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63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6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D:\downloa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0910"/>
            <a:ext cx="8686799" cy="5796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" y="838200"/>
            <a:ext cx="7543800" cy="16002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আ</a:t>
            </a:r>
            <a:r>
              <a:rPr lang="bn-IN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জ</a:t>
            </a:r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কের মাল্টিমিডিয়ে ক্লাস রুমে সবাইকে স্বাগতম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9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D: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20" y="1137612"/>
            <a:ext cx="2419350" cy="148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wnload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263" y="909612"/>
            <a:ext cx="24098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1595" y="258378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গলগন্ড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72456" y="2626443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থাইরয়েড গ্রন্থি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72614" y="831491"/>
            <a:ext cx="3429000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যখন আমাদের রক্তে কোনো কারণে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আয়োডিনের অভাব ঘটে তখন গলায় অবস্থিত থাইরয়েড গ্রন্থি ক্রমশ বড় হতে থকে এবং গলা ফুলে যায়। একে গলগন্ড বা ঘ্যাগ বলে। আমাদের দেশের উত্তরাঞ্চলে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বিশেষ ক্রে রংপুর,দিনাজপুর, জামালপুর ও ময়মনসিংহে এ রোগের প্রকোপ বেশি। 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816" y="4009945"/>
            <a:ext cx="5319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থাইরয়েডগ্রন্থি ফুলে যায়, শ্বাস নিতে কষ্ট হয়।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1173" y="4425442"/>
            <a:ext cx="4006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শ্বাস-প্রশ্বাসের সময় শব্দ হয় 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897738"/>
            <a:ext cx="3918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গলার আওয়াজ ফ্যাঁসফেসে হয়ে যায়।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8145" y="5340694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গলায় অস্বস্তিবোধ হয়,খাবার গিলতে কষ্ট হয় 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3432" y="5772329"/>
            <a:ext cx="5395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আক্রান্ত ব্যক্তি অবসাদ ও দুর্বলতাবোধ করে।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0562" y="3429000"/>
            <a:ext cx="3283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গলগন্ড রোগের লক্ষণঃ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8142" y="337194"/>
            <a:ext cx="2128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dirty="0" smtClean="0">
                <a:latin typeface="Nikosh" pitchFamily="2" charset="0"/>
                <a:cs typeface="Nikosh" pitchFamily="2" charset="0"/>
              </a:rPr>
              <a:t>লক্ষ্য কর 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51" name="Picture 3" descr="D:\download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99" y="1032819"/>
            <a:ext cx="2583137" cy="147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download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47" y="1032819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6553200" y="511261"/>
            <a:ext cx="2220742" cy="2152650"/>
            <a:chOff x="6553200" y="511261"/>
            <a:chExt cx="2220742" cy="2152650"/>
          </a:xfrm>
        </p:grpSpPr>
        <p:pic>
          <p:nvPicPr>
            <p:cNvPr id="2053" name="Picture 5" descr="D:\download (14)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511261"/>
              <a:ext cx="2124075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D:\download (15)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1416136"/>
              <a:ext cx="2220742" cy="1247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217939" y="3431059"/>
            <a:ext cx="2255520" cy="2504303"/>
            <a:chOff x="217939" y="3431059"/>
            <a:chExt cx="2255520" cy="2504303"/>
          </a:xfrm>
        </p:grpSpPr>
        <p:pic>
          <p:nvPicPr>
            <p:cNvPr id="2050" name="Picture 2" descr="D:\images (7)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097" y="4716162"/>
              <a:ext cx="1655080" cy="121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 descr="D:\download (10)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939" y="3431059"/>
              <a:ext cx="2255520" cy="1295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450250" y="2829706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সামুদ্রিক মাছ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8600" y="2878098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মাছের তেল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1742" y="2823694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আইয়োডিন যুক্ত লবণ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250" y="6019800"/>
            <a:ext cx="2867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সামুদ্রিক শৈবাল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52700" y="304799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u="sng" dirty="0" smtClean="0">
                <a:latin typeface="Nikosh" pitchFamily="2" charset="0"/>
                <a:cs typeface="Nikosh" pitchFamily="2" charset="0"/>
              </a:rPr>
              <a:t>প্রতিকার </a:t>
            </a:r>
            <a:endParaRPr lang="en-US" sz="3200" b="1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2400" y="4078759"/>
            <a:ext cx="4419600" cy="156966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গলগন্ড রোগের প্রাথমিক অবস্থায় এই খাবার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গুলো খাওয়ার অভ্যাস গড়ে তুলতে হবে এবং প্রয়োজনে ডাক্তারের পরামর্শ নিয়ে সু-চিকিৎসার ব্যবস্থা করা। </a:t>
            </a: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9800" y="533400"/>
            <a:ext cx="41910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জোড়ায় কাজ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3074" name="Picture 2" descr="D:\Image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1219200"/>
            <a:ext cx="4419599" cy="294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45720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গলগন্ড রোগ কেন হয়? এরোগের লক্ষ্যণগুলো বর্ণনা কর।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098" name="Picture 2" descr="D:\Image\download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1484" y="105444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38400" y="3048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u="sng" dirty="0" smtClean="0">
                <a:latin typeface="Nikosh" pitchFamily="2" charset="0"/>
                <a:cs typeface="Nikosh" pitchFamily="2" charset="0"/>
              </a:rPr>
              <a:t>লক্ষ্য কর</a:t>
            </a:r>
            <a:endParaRPr lang="en-US" sz="3200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2967335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ক্রোটিনিজম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219200"/>
            <a:ext cx="21336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সাধারনত আয়োডিনের অভাবে শিশুদের ক্রোটিনিজম রোগ হয়ে থাকে।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429000"/>
            <a:ext cx="3721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এই রোগে আক্রান্ত শিশুদের দেহে যে লক্ষ্যণগুলো দেখা যায় তা হলোঃ -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3434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দেহের বর্ধন মনথর হয়।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885038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পুরুত্বক, মুখমন্ডলের পরিবর্তন দেখা দেয়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946" y="5373478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পুরু ঠোঁট, বড় জিহবা, মানসিক প্রতিবন্ধী হওয়ার সম্ভাবনা বেশি থাকে।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1200" y="889575"/>
            <a:ext cx="30480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u="sng" dirty="0" smtClean="0">
                <a:latin typeface="Nikosh" pitchFamily="2" charset="0"/>
                <a:cs typeface="Nikosh" pitchFamily="2" charset="0"/>
              </a:rPr>
              <a:t>প্রতিকারঃ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- যথা সময়ে সঠিক চিকিৎসা করা  হলে শিশুর দৈহিক অসুবিধাগুলো দূর হয় ও স্বাভাবিক বৃদ্ধি ঠিক রাখাযায়।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48400" y="3429000"/>
            <a:ext cx="23622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u="sng" dirty="0" smtClean="0">
                <a:latin typeface="Nikosh" pitchFamily="2" charset="0"/>
                <a:cs typeface="Nikosh" pitchFamily="2" charset="0"/>
              </a:rPr>
              <a:t>প্রতিরোধঃ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খাদ্যে আয়োডিন যুক্ত লবণ দিয়ে এ রোগ প্রতিরোধ করা যায় 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6" grpId="0"/>
      <p:bldP spid="7" grpId="0"/>
      <p:bldP spid="8" grpId="0"/>
      <p:bldP spid="9" grpId="0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D: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199" y="933859"/>
            <a:ext cx="2302991" cy="121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images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24" y="878076"/>
            <a:ext cx="2324210" cy="133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6538" y="2283589"/>
            <a:ext cx="2524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smtClean="0">
                <a:latin typeface="Nikosh" pitchFamily="2" charset="0"/>
                <a:cs typeface="Nikosh" pitchFamily="2" charset="0"/>
              </a:rPr>
              <a:t>গর্ভবতী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মা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8344" y="2297151"/>
            <a:ext cx="255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শিশু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358457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u="sng" dirty="0" smtClean="0">
                <a:latin typeface="Nikosh" pitchFamily="2" charset="0"/>
                <a:cs typeface="Nikosh" pitchFamily="2" charset="0"/>
              </a:rPr>
              <a:t>রক্তসল্পতা বা এ্যানিমিয়া  </a:t>
            </a:r>
            <a:endParaRPr lang="en-US" sz="3200" b="1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31242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সাধারণত শিশুদের পেটে কৃমি হলে রক্তসল্পতা দেখা দিতে পারে। এর লক্ষ্যণগুলো হলো -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1148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দুর্বলতাবোধ,মাথা,গা ঝিমঝিম করা।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457646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বুক ধড়ফড় করে।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5908" y="503813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মাথা ঘোরানো,অল্প পরিশ্রমে হাঁপিয়ে উঠা।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8225" y="5562599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ওজন হ্রাস ও খাওয়ায় অরুচি দেখা দেয় 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0004" y="1053916"/>
            <a:ext cx="26839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শিশু ও সন্তান সম্ভবা মায়ের খাদ্যে লোহার ঘাটতির জন্য রক্তসল্পতা দেখা দিতে পারে।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50" name="Picture 2" descr="D:\download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download (1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0" y="690562"/>
            <a:ext cx="277177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download (1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71384"/>
            <a:ext cx="25336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:\download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38433"/>
            <a:ext cx="27622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download (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320" y="299085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D:\Image\download (3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99445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2471609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ফলমূল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62400" y="2471609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যকৃত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05600" y="2471609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বৃক্ক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835437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ডিমের কুসুম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4835437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লৌহ সমৃদ্ধ শাকসবজি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9000" y="4860151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মাংস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0100" y="5791200"/>
            <a:ext cx="7658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রক্তসল্পতার প্রতিকার হিসাবে এই জাতীয় খাবার বেশি করে খাওয়া।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19559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u="sng" dirty="0" smtClean="0">
                <a:latin typeface="Nikosh" pitchFamily="2" charset="0"/>
                <a:cs typeface="Nikosh" pitchFamily="2" charset="0"/>
              </a:rPr>
              <a:t>লক্ষ্য কর </a:t>
            </a:r>
            <a:endParaRPr lang="en-US" sz="2800" b="1" u="sng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81200" y="609600"/>
            <a:ext cx="44196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দলীয় কাজ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3074" name="Picture 2" descr="D:\Image\20170703_1427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351005"/>
            <a:ext cx="45720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0" y="441960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কী কী খাবার খেলে গলগন্ড ও রক্তসল্পতা থেকে প্রতিকার পাওয়া যাবে? তার একটি তালিকা তৈরি কর ।  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8238" y="-18535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1911" y="382885"/>
            <a:ext cx="53340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মূল্যায়ন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222973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১। প্রধানত খনিজ লবণ কয় ভাবে দেহে কাজ করে?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6335" y="169956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২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8900" y="1676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৩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1676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 ৪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7300" y="1647052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 ৫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198" y="21380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২। দেহরসের জন্য প্রয়োজন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66335" y="2507397"/>
            <a:ext cx="3162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লৌহ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57616" y="251975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সোডিয়াম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6257" y="2519754"/>
            <a:ext cx="1890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পটাসিয়াম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200" y="2506372"/>
            <a:ext cx="179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সালফার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198" y="29673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৩। কোন অঞ্চলের লোকদের গলগন্ড বেশি হয় ?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66335" y="3429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উত্তরাঞ্চল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18653" y="3459892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দক্ষীণাঞ্চল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38700" y="3429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পুর্বাঞ্চল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68878" y="342899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পশ্চিমাঞ্চল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63595" y="4036366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৪। এ্যানিমিয়া হলে -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74689" y="4498031"/>
            <a:ext cx="37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(i)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বুক ধুড়ফড় করে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424366" y="4506269"/>
            <a:ext cx="3848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ii)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দেহের বর্ধন মন্থর হয়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00120" y="4489965"/>
            <a:ext cx="240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(iii)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গা ঝিমঝিম করে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5400" y="5105400"/>
            <a:ext cx="5141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নিচের কোনটি সঠিক?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63595" y="5638800"/>
            <a:ext cx="382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i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57616" y="5638800"/>
            <a:ext cx="230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i ,ii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53016" y="5638800"/>
            <a:ext cx="2151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i , iii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59395" y="5638800"/>
            <a:ext cx="3027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iii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9701084" y="6112476"/>
            <a:ext cx="301711" cy="2286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9702113" y="3978190"/>
            <a:ext cx="301711" cy="2286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9701084" y="2485430"/>
            <a:ext cx="301711" cy="2286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9677400" y="1274632"/>
            <a:ext cx="301711" cy="2286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0255 L -0.88316 0.0726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67" y="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33333E-6 L -0.75243 0.02083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22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-0.88593 -0.06343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06" y="-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-0.61076 -0.05231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38" y="-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9400" y="481914"/>
            <a:ext cx="3124200" cy="7620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বাড়ির কাজ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098" name="Picture 2" descr="D:\Image\download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800"/>
            <a:ext cx="5334000" cy="294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9700" y="4800600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দেহকোষ ও দেহে তরলের জন্য খনিজ লবণ একটি অত্যাবশ্যকীয় উপাদান। উক্তিটির পক্ষে তোমার যথাযথ যুক্তি দাও। 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125" name="Picture 5" descr="D: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"/>
            <a:ext cx="85344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0600" y="2057400"/>
            <a:ext cx="7162800" cy="19050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800" dirty="0" smtClean="0">
                <a:latin typeface="Nikosh" pitchFamily="2" charset="0"/>
                <a:cs typeface="Nikosh" pitchFamily="2" charset="0"/>
              </a:rPr>
              <a:t>সবাইকে ধন্যবাদ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0789" y="2590799"/>
            <a:ext cx="4267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দেলওয়ারা বেগম </a:t>
            </a: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সহকারি শিক্ষক (বি,এসসি) </a:t>
            </a: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আলতাদীঘি স্নাতক মাদরাসা, শেরপুর, বগুড়া। 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0" y="2590800"/>
            <a:ext cx="335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শ্রেণীঃ ৮ম  </a:t>
            </a: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বিষয়ঃ বিজ্ঞান </a:t>
            </a: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অধ্যায়ঃ ত্রয়োদশ </a:t>
            </a: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সময়ঃ ৪৫ 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মিনিট</a:t>
            </a: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পাঠঃ ৮  </a:t>
            </a:r>
            <a:endParaRPr lang="bn-IN" sz="3200" dirty="0" smtClean="0">
              <a:latin typeface="Nikosh" pitchFamily="2" charset="0"/>
              <a:cs typeface="Nikosh" pitchFamily="2" charset="0"/>
            </a:endParaRPr>
          </a:p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তারিখঃ ২৯/১০/১৯ ইং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4389" y="745524"/>
            <a:ext cx="3581400" cy="58477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পরিচিতি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8178" y="2245801"/>
            <a:ext cx="0" cy="3352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50" name="Picture 2" descr="D: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45" y="1371599"/>
            <a:ext cx="4151427" cy="232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341038"/>
            <a:ext cx="3539476" cy="235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images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3886200"/>
            <a:ext cx="34671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50858" y="533400"/>
            <a:ext cx="3545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নিচের চিত্রগুলো লক্ষ্য কর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5400" y="41148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এখানে কি দেখতে পাচ্ছ?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23429" y="5105400"/>
            <a:ext cx="4058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সমদ্র থেকে লবন সংগ্রহ করছে । 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5400" y="914400"/>
            <a:ext cx="6629400" cy="12954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dirty="0" smtClean="0"/>
              <a:t>আজকের পাঠ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86930" y="3886200"/>
            <a:ext cx="6248400" cy="17526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800" dirty="0" smtClean="0">
                <a:latin typeface="Nikosh" pitchFamily="2" charset="0"/>
                <a:cs typeface="Nikosh" pitchFamily="2" charset="0"/>
              </a:rPr>
              <a:t>খনিজ লবন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0668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পাঠ শেষে শিক্ষার্থীরা............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21336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খনিজ লবণ  সম্পর্কে বলতে পারবে;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6814" y="2673414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মানব দেহে খনিজ লবণের  প্রয়োজনীয়তা  ব্যাখ্যা করতে পারবে;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86814" y="3212022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খনিজ লবণের অভাবজনিত রোগের লক্ষণ  ও তার প্রতিকার ব্যাখ্যা করতে পারবে।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D:\download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31751"/>
            <a:ext cx="1574380" cy="158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wnload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796" y="2834509"/>
            <a:ext cx="2393268" cy="126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ownload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99" y="631353"/>
            <a:ext cx="2782501" cy="166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download (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99" y="2809795"/>
            <a:ext cx="2061148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Image\Copy of download (30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18" y="720878"/>
            <a:ext cx="2534687" cy="152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4486" y="419769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মাংস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5610" y="2372844"/>
            <a:ext cx="2578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ডিম</a:t>
            </a:r>
            <a:r>
              <a:rPr lang="bn-IN" sz="2400" dirty="0" smtClean="0"/>
              <a:t>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86938" y="2300853"/>
            <a:ext cx="206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ফলমূল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70205" y="4089065"/>
            <a:ext cx="2314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সবুজ শাকসবজি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73793" y="2188363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দুধ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6846" y="240524"/>
            <a:ext cx="3350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u="sng" dirty="0" smtClean="0">
                <a:latin typeface="Nikosh" pitchFamily="2" charset="0"/>
                <a:cs typeface="Nikosh" pitchFamily="2" charset="0"/>
              </a:rPr>
              <a:t>চিত্রগুলো লক্ষ্য কর </a:t>
            </a:r>
            <a:endParaRPr lang="en-US" sz="2800" b="1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63523" y="3135868"/>
            <a:ext cx="32560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এগুলো হচ্ছে খনিজ লবনের প্রধান উৎস।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0897" y="4800600"/>
            <a:ext cx="7637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bn-IN" sz="2400" dirty="0">
                <a:latin typeface="Nikosh" pitchFamily="2" charset="0"/>
                <a:cs typeface="Nikosh" pitchFamily="2" charset="0"/>
              </a:rPr>
              <a:t>ক্যালসিয়াম, সোডিয়াম,ম্যাগনেসিয়াম,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ফসফরাস</a:t>
            </a:r>
            <a:r>
              <a:rPr lang="bn-IN" sz="2400" dirty="0">
                <a:latin typeface="Nikosh" pitchFamily="2" charset="0"/>
                <a:cs typeface="Nikosh" pitchFamily="2" charset="0"/>
              </a:rPr>
              <a:t>, ক্লোরিন, আয়োডিন,লৌহ,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সালফার</a:t>
            </a:r>
            <a:r>
              <a:rPr lang="bn-IN" sz="2400" dirty="0">
                <a:latin typeface="Nikosh" pitchFamily="2" charset="0"/>
                <a:cs typeface="Nikosh" pitchFamily="2" charset="0"/>
              </a:rPr>
              <a:t>, ইত্যাদি লবন জাতীয় দ্রব্য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খাদ্যের </a:t>
            </a:r>
            <a:r>
              <a:rPr lang="bn-IN" sz="2400" dirty="0">
                <a:latin typeface="Nikosh" pitchFamily="2" charset="0"/>
                <a:cs typeface="Nikosh" pitchFamily="2" charset="0"/>
              </a:rPr>
              <a:t>সাথে দেহে প্রবেশ করে ও দেহ গঠনে সাহায্য করে। এসব উপাদান দেহে মৌলিক উপাদান হিসাবে থাকে না, অন্য পদার্থের সঙ্গে জৈব ও অজৈব যৌগ হিসাবে থাকে।   </a:t>
            </a: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533399"/>
            <a:ext cx="49530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লক্ষ্য কর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133600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খনিজ লবণ দেহ গঠণ ও দেহের অভ্যন্তরীণ কাজ নিয়ন্ত্রণ করে, অস্থি, দাঁত এনজাইম ও হরমোন গঠনের জন্য খনিজ লবণ অপরিহার্য উপাদান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।  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3692097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স্নায়ু উদ্দীপনা ,ও পেশি সংকোচন নিয়ন্ত্রণ করে, দেহের জলীয় অংশে সমতা রক্ষা করে ও বিভিন্ন এনজাইম সক্রিয় রাখে।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0" y="685800"/>
            <a:ext cx="4800600" cy="461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একক কাজ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7300" y="4572000"/>
            <a:ext cx="662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খনিজ লবণের প্রধান প্রধান উৎস এর নাম লিখ এবং খনিজ লবণ দেহের কি ধরনের কাজ নিয়ন্ত্রণ করে থাকে তা লিখ।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D:\Image\094439student_kalerkantho_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47800"/>
            <a:ext cx="4822694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76200" y="0"/>
            <a:ext cx="9144000" cy="6858000"/>
          </a:xfrm>
          <a:prstGeom prst="frame">
            <a:avLst>
              <a:gd name="adj1" fmla="val 346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13354" y="45720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মানবদেহে খণিজ লবনের প্রয়োজনীয়তা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6184" y="1828801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ক্যালসিয়াম-  দাঁত ও হাড় গঠনে, রক্ত জমাট বাঁধতে, স্নায়ু ব্যবস্থায় সুষ্ঠ কাজ ম্পাদনের সহায়তা করে 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6184" y="2625822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ফসফরাস-  দাঁত ও হাড় গঠন, ফসফলিক তৈরি করে 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2500" y="32004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লৌহ-  রক্তের লোহিত রক্তকণিকা গঠন করে এবং উৎসেচক বা এনজাইমের কার্যকারিতায় সহায়তা করে </a:t>
            </a:r>
            <a:r>
              <a:rPr lang="bn-IN" dirty="0" smtClean="0"/>
              <a:t>।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13254" y="4190692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আয়োডিন- থাইরয়েড গ্রন্থির কাজ ও বিপাকের কাজ সুষ্ঠভাবে সম্পাদনে সহায়তা করে। 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3254" y="499213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পটাশিয়াম পেশি সংকোচনে গুরুত্বপূর্ণ ভূমিকা পালন করে এবং দেহের অধিকাংশ কোষ ও দেহরসের জন্য সোডিয়াম প্রয়োজন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451</TotalTime>
  <Words>741</Words>
  <Application>Microsoft Office PowerPoint</Application>
  <PresentationFormat>On-screen Show (4:3)</PresentationFormat>
  <Paragraphs>118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</cp:lastModifiedBy>
  <cp:revision>58</cp:revision>
  <dcterms:created xsi:type="dcterms:W3CDTF">2006-08-16T00:00:00Z</dcterms:created>
  <dcterms:modified xsi:type="dcterms:W3CDTF">2019-12-13T11:51:15Z</dcterms:modified>
</cp:coreProperties>
</file>