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135"/>
    <a:srgbClr val="007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56FC2-4CBC-48FC-90DA-C14ADA806CE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C6AC2-FDE6-49B2-A506-B323BF22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5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11D6-0668-48CA-BCA5-8659E51E17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5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4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0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0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1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2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3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8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4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4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C9F5-8DB7-4301-BD58-6E46BF107C7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FABD5-1F1A-40A1-800B-0D79601A73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405"/>
            </a:avLst>
          </a:prstGeom>
          <a:solidFill>
            <a:srgbClr val="35A135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4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72946-D1E0-4B39-B402-1BA7C5574B22}"/>
              </a:ext>
            </a:extLst>
          </p:cNvPr>
          <p:cNvSpPr txBox="1"/>
          <p:nvPr/>
        </p:nvSpPr>
        <p:spPr>
          <a:xfrm>
            <a:off x="1394024" y="145776"/>
            <a:ext cx="8834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9"/>
          <a:stretch/>
        </p:blipFill>
        <p:spPr>
          <a:xfrm>
            <a:off x="2205953" y="1336692"/>
            <a:ext cx="6924796" cy="47822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1216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0" y="1491174"/>
            <a:ext cx="3305908" cy="40233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27" y="1491172"/>
            <a:ext cx="3390314" cy="40233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62" y="1491175"/>
            <a:ext cx="3571435" cy="40233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773724" y="564495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8498" y="5644958"/>
            <a:ext cx="26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 নিক্ষেপ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5558" y="5657783"/>
            <a:ext cx="1913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 ভাংচুর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3618" y="298922"/>
            <a:ext cx="4754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লক্ষণ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9"/>
          <a:stretch/>
        </p:blipFill>
        <p:spPr>
          <a:xfrm>
            <a:off x="311246" y="1700654"/>
            <a:ext cx="3698046" cy="37716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TextBox 2"/>
          <p:cNvSpPr txBox="1"/>
          <p:nvPr/>
        </p:nvSpPr>
        <p:spPr>
          <a:xfrm>
            <a:off x="3453618" y="298922"/>
            <a:ext cx="4754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লক্ষণ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40" y="1728788"/>
            <a:ext cx="3291839" cy="37716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436100" y="5502040"/>
            <a:ext cx="3165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 গ্রহন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4033" y="5518354"/>
            <a:ext cx="212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0956" y="5502040"/>
            <a:ext cx="187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বোমাবাজি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25" y="1700654"/>
            <a:ext cx="3474721" cy="37716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80798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1785938"/>
            <a:ext cx="3277772" cy="356755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03" y="1785938"/>
            <a:ext cx="3756073" cy="3567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10" y="1785938"/>
            <a:ext cx="3376246" cy="3567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3453618" y="298922"/>
            <a:ext cx="4754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লক্ষ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" y="5519356"/>
            <a:ext cx="371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পথেঘাটে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উচ্ছৃ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ঙ্খল আচরণ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0898" y="5519357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জুয়া খেলা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6892" y="5529019"/>
            <a:ext cx="305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 টিকেটে ভ্রমন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04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0483" y="98476"/>
            <a:ext cx="3882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27" y="966892"/>
            <a:ext cx="6013939" cy="42057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1811217" y="5528604"/>
            <a:ext cx="7638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কিশোর অপরাধের প্রধান প্রধান লক্ষণ গুলো লিখ 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931" y="337627"/>
            <a:ext cx="607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কারণ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4" y="1313351"/>
            <a:ext cx="5109685" cy="42100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42" y="1313351"/>
            <a:ext cx="5166909" cy="42100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TextBox 7"/>
          <p:cNvSpPr txBox="1"/>
          <p:nvPr/>
        </p:nvSpPr>
        <p:spPr>
          <a:xfrm>
            <a:off x="1308296" y="5555013"/>
            <a:ext cx="319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2492" y="5555012"/>
            <a:ext cx="340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একাকীত্ব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0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931" y="337627"/>
            <a:ext cx="607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কারণ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" t="14001" r="231" b="16256"/>
          <a:stretch/>
        </p:blipFill>
        <p:spPr>
          <a:xfrm>
            <a:off x="381182" y="1271149"/>
            <a:ext cx="5161488" cy="42100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835943" y="5488115"/>
            <a:ext cx="438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 মাতার অকাল মৃত্যু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50" y="1271149"/>
            <a:ext cx="5161488" cy="42100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TextBox 7"/>
          <p:cNvSpPr txBox="1"/>
          <p:nvPr/>
        </p:nvSpPr>
        <p:spPr>
          <a:xfrm>
            <a:off x="6160564" y="5488115"/>
            <a:ext cx="476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স্বামী স্ত্রীর ঝগড়া/ বিবাহ বিচ্ছেদ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4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931" y="337627"/>
            <a:ext cx="607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কারণ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740" y="5356817"/>
            <a:ext cx="3868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শাসন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1984" y="5514535"/>
            <a:ext cx="294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67" y="1305075"/>
            <a:ext cx="5148776" cy="38862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7195624" y="5417515"/>
            <a:ext cx="26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অপরাধী পিতা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" y="1305075"/>
            <a:ext cx="5302107" cy="38862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45831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931" y="337627"/>
            <a:ext cx="607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কারণ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7" y="1434905"/>
            <a:ext cx="5296486" cy="36998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7" y="1434907"/>
            <a:ext cx="5120640" cy="36998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1445457" y="5295522"/>
            <a:ext cx="323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বস্তির পরিবেশ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8593" y="5295522"/>
            <a:ext cx="261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 উর্পাজন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5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8" y="1364568"/>
            <a:ext cx="5259281" cy="39213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TextBox 2"/>
          <p:cNvSpPr txBox="1"/>
          <p:nvPr/>
        </p:nvSpPr>
        <p:spPr>
          <a:xfrm>
            <a:off x="2686931" y="337627"/>
            <a:ext cx="607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কারণ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009" y="5401996"/>
            <a:ext cx="3545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 অস্থিরতা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9" y="1364568"/>
            <a:ext cx="5106573" cy="39213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6843932" y="5401995"/>
            <a:ext cx="326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বন্দী জীবন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5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931" y="337627"/>
            <a:ext cx="607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কারণ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5" y="1362185"/>
            <a:ext cx="5247249" cy="3796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9" b="12565"/>
          <a:stretch/>
        </p:blipFill>
        <p:spPr>
          <a:xfrm>
            <a:off x="422031" y="1362185"/>
            <a:ext cx="5134708" cy="3796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1153552" y="5256890"/>
            <a:ext cx="306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সঙ্গদোষ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3861" y="5256890"/>
            <a:ext cx="459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ও ইন্টারনেট ব্যবহার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85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14831" y="185211"/>
            <a:ext cx="21852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C30F75-48E1-4866-B2EB-419A79B029B0}"/>
              </a:ext>
            </a:extLst>
          </p:cNvPr>
          <p:cNvGrpSpPr/>
          <p:nvPr/>
        </p:nvGrpSpPr>
        <p:grpSpPr>
          <a:xfrm>
            <a:off x="5643561" y="846209"/>
            <a:ext cx="5715001" cy="5057240"/>
            <a:chOff x="5987852" y="653503"/>
            <a:chExt cx="6096002" cy="53943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97F6FE-FA49-42DA-B095-0FAB050D103A}"/>
                </a:ext>
              </a:extLst>
            </p:cNvPr>
            <p:cNvSpPr/>
            <p:nvPr/>
          </p:nvSpPr>
          <p:spPr>
            <a:xfrm>
              <a:off x="5987852" y="3323043"/>
              <a:ext cx="6096002" cy="2724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 ও বিশ্বপরিচয়</a:t>
              </a:r>
            </a:p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অষ্টম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পাঠ-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</a:t>
              </a:r>
              <a:endPara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08/12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/২০১৯ ইং</a:t>
              </a:r>
              <a:endPara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940B20-ED2E-43EA-B2EA-42244C803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437" y="653503"/>
              <a:ext cx="2031970" cy="24773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67F850D-B533-45FA-9A75-A38E5C80E0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CBFE"/>
              </a:clrFrom>
              <a:clrTo>
                <a:srgbClr val="00C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71" y="743261"/>
            <a:ext cx="2353420" cy="2605643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7B72F9-1A77-47F1-B25C-DD43F1DDFD80}"/>
              </a:ext>
            </a:extLst>
          </p:cNvPr>
          <p:cNvSpPr/>
          <p:nvPr/>
        </p:nvSpPr>
        <p:spPr>
          <a:xfrm>
            <a:off x="0" y="3711744"/>
            <a:ext cx="5715000" cy="230832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সালমা আ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ক্তার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সিংআড্ডা উচ্চ বিদ্যালয়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কচুয়া,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nishasalma0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6579" y="200153"/>
            <a:ext cx="3038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49" y="1188102"/>
            <a:ext cx="5110729" cy="37206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225083" y="5345725"/>
            <a:ext cx="10860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কী কী কারণে কিশোর অপরাধ প্রবণতা বৃদ্ধি পাচ্ছে?- ব্যাখ্যা কর।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6374" y="313990"/>
            <a:ext cx="441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418" y="1144987"/>
            <a:ext cx="100865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কিশোর কিশোরী কাদের বলা হয়?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কিশোর অপরাধী কারা?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 কিশোর অপরাধের বয়স সীমা কত?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কিশোর অপরাধের লক্ষণ গুলো কী কী?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 কিশোর অপরাধ কী কী কারনে সংগঠিত হয়?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দেশে কিশোর অপরাধের প্রধান কারন কী?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616" y="227710"/>
            <a:ext cx="4909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199" y="5250965"/>
            <a:ext cx="10902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বিরাজমান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ব্যাক্ত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55" y="997151"/>
            <a:ext cx="5950744" cy="40320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302503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770" y="478301"/>
            <a:ext cx="10874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ধন্যবাদ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79" y="1700597"/>
            <a:ext cx="6528442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8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5" y="1294230"/>
            <a:ext cx="5095436" cy="41921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71" y="1294230"/>
            <a:ext cx="5124450" cy="41921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2477526" y="365757"/>
            <a:ext cx="675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5294" y="365756"/>
            <a:ext cx="832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আনুমানিক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2236" y="394680"/>
            <a:ext cx="627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2874" y="5739620"/>
            <a:ext cx="932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1213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A3630B-D11A-45F0-B1AD-A623464F3316}"/>
              </a:ext>
            </a:extLst>
          </p:cNvPr>
          <p:cNvSpPr/>
          <p:nvPr/>
        </p:nvSpPr>
        <p:spPr>
          <a:xfrm>
            <a:off x="3119104" y="163942"/>
            <a:ext cx="5657319" cy="1066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3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3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3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63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26" y="2296558"/>
            <a:ext cx="5923797" cy="41922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TextBox 4"/>
          <p:cNvSpPr txBox="1"/>
          <p:nvPr/>
        </p:nvSpPr>
        <p:spPr>
          <a:xfrm>
            <a:off x="323558" y="984934"/>
            <a:ext cx="10733649" cy="112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8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668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8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</a:t>
            </a:r>
            <a:r>
              <a:rPr lang="bn-IN" sz="6680" b="1" dirty="0">
                <a:latin typeface="NikoshBAN" panose="02000000000000000000" pitchFamily="2" charset="0"/>
                <a:cs typeface="NikoshBAN" panose="02000000000000000000" pitchFamily="2" charset="0"/>
              </a:rPr>
              <a:t>ধের ধারণা ও কারণ</a:t>
            </a:r>
            <a:endParaRPr lang="en-US" sz="668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57290" y="1985965"/>
            <a:ext cx="9329737" cy="28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AB5AD5-146F-487F-B67D-75D3979FD2A6}"/>
              </a:ext>
            </a:extLst>
          </p:cNvPr>
          <p:cNvSpPr/>
          <p:nvPr/>
        </p:nvSpPr>
        <p:spPr>
          <a:xfrm>
            <a:off x="4650447" y="375604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64F548-4A8D-4776-BD2A-7ACAD7A5E46B}"/>
              </a:ext>
            </a:extLst>
          </p:cNvPr>
          <p:cNvSpPr/>
          <p:nvPr/>
        </p:nvSpPr>
        <p:spPr>
          <a:xfrm>
            <a:off x="856805" y="14876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958" y="2384280"/>
            <a:ext cx="11558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কিশোর অপরাধ কী তা বলতে পারবে;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লক্ষণগুলো ব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কিশোর অপরাধ প্রবনতা বৃদ্ধির কারণগুলো ব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3257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97" y="1136070"/>
            <a:ext cx="6353057" cy="44153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TextBox 2"/>
          <p:cNvSpPr txBox="1"/>
          <p:nvPr/>
        </p:nvSpPr>
        <p:spPr>
          <a:xfrm>
            <a:off x="2270761" y="398723"/>
            <a:ext cx="714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ছোট ছোট ছেলে মেয়েদের কী বলা হয়?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5274" y="5770418"/>
            <a:ext cx="483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কিশোরী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1139" y="307705"/>
            <a:ext cx="946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কিশোর কিশোরী কোন অপরাধ করলে আমরা কী বলি 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5361" y="398721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25" y="1070527"/>
            <a:ext cx="5190979" cy="449555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TextBox 11"/>
          <p:cNvSpPr txBox="1"/>
          <p:nvPr/>
        </p:nvSpPr>
        <p:spPr>
          <a:xfrm>
            <a:off x="77093" y="5744945"/>
            <a:ext cx="11142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অপ্রাপ্ত বয়স্ক ছেলেমেয়ে  বা কিশোরদের দ্বারা সংগঠিত বিভিন্ন ধরনের অপরাধকেই কিশোর অপরাধ বলে।বাংলাদেশে সাধারণত ৭ থেকে ১৬ বছর বয়সী কিশোরদের কিশোর অপরাধী হিসাবে গন্য করা হয়।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8" y="1070525"/>
            <a:ext cx="5070069" cy="44809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3706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5" grpId="1"/>
      <p:bldP spid="6" grpId="0"/>
      <p:bldP spid="6" grpId="1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946" y="155454"/>
            <a:ext cx="331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00" y="986451"/>
            <a:ext cx="6161537" cy="4347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Rectangle 4"/>
          <p:cNvSpPr/>
          <p:nvPr/>
        </p:nvSpPr>
        <p:spPr>
          <a:xfrm>
            <a:off x="3189234" y="5612806"/>
            <a:ext cx="5487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কিশোর অপরাধ বলতে কী বোঝ?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57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618" y="298922"/>
            <a:ext cx="4754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লক্ষণ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3" y="1294228"/>
            <a:ext cx="3446584" cy="410240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1" y="1294226"/>
            <a:ext cx="3291840" cy="40883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0" y="1294226"/>
            <a:ext cx="3404381" cy="41024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914402" y="5584876"/>
            <a:ext cx="240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 করা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2168" y="5608431"/>
            <a:ext cx="161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খুন 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9427" y="5584875"/>
            <a:ext cx="250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পকেট মারা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618" y="298922"/>
            <a:ext cx="4754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লক্ষণ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2" y="1431235"/>
            <a:ext cx="3567918" cy="40832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TextBox 7"/>
          <p:cNvSpPr txBox="1"/>
          <p:nvPr/>
        </p:nvSpPr>
        <p:spPr>
          <a:xfrm>
            <a:off x="1128055" y="5562808"/>
            <a:ext cx="1856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 পালানো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8925" y="5562808"/>
            <a:ext cx="296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পরীক্ষায় নকল করা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8754" y="5562808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মারামারি করা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35" y="1431235"/>
            <a:ext cx="3456273" cy="40719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08" y="1431235"/>
            <a:ext cx="3325535" cy="40719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65463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</TotalTime>
  <Words>405</Words>
  <Application>Microsoft Office PowerPoint</Application>
  <PresentationFormat>Custom</PresentationFormat>
  <Paragraphs>83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Salma Akter</cp:lastModifiedBy>
  <cp:revision>12</cp:revision>
  <dcterms:created xsi:type="dcterms:W3CDTF">2019-12-07T22:14:06Z</dcterms:created>
  <dcterms:modified xsi:type="dcterms:W3CDTF">2019-12-14T08:12:42Z</dcterms:modified>
</cp:coreProperties>
</file>