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7" r:id="rId4"/>
    <p:sldId id="278" r:id="rId5"/>
    <p:sldId id="261" r:id="rId6"/>
    <p:sldId id="262" r:id="rId7"/>
    <p:sldId id="279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96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23246" y="434162"/>
            <a:ext cx="1038351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02970" y="1820206"/>
            <a:ext cx="97155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02970" y="3685032"/>
            <a:ext cx="97155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30352"/>
            <a:ext cx="1022985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533405"/>
            <a:ext cx="24765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0" y="533403"/>
            <a:ext cx="74295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0352"/>
            <a:ext cx="1022985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23246" y="434163"/>
            <a:ext cx="1038351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430" y="4928616"/>
            <a:ext cx="1022985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430" y="5624484"/>
            <a:ext cx="1022985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40" y="530352"/>
            <a:ext cx="491490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4200" y="530352"/>
            <a:ext cx="491490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3480"/>
            <a:ext cx="1022985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030" y="579438"/>
            <a:ext cx="491490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15211" y="579438"/>
            <a:ext cx="491490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59030" y="1447800"/>
            <a:ext cx="491490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5211" y="1447800"/>
            <a:ext cx="491490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480" y="533400"/>
            <a:ext cx="371475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923559" y="1447802"/>
            <a:ext cx="371475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51716" y="930144"/>
            <a:ext cx="578269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001001" y="434162"/>
            <a:ext cx="290575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012056"/>
            <a:ext cx="102870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078390" y="533400"/>
            <a:ext cx="280035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850" y="435768"/>
            <a:ext cx="7406640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1" y="329185"/>
            <a:ext cx="10665069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23246" y="434162"/>
            <a:ext cx="1038351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28650" y="4985590"/>
            <a:ext cx="1022985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530352"/>
            <a:ext cx="1022985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720410" y="6111876"/>
            <a:ext cx="28575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577910" y="6111876"/>
            <a:ext cx="28575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435410" y="6111876"/>
            <a:ext cx="5715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1" b="4533"/>
          <a:stretch/>
        </p:blipFill>
        <p:spPr>
          <a:xfrm>
            <a:off x="3429000" y="1524000"/>
            <a:ext cx="4267200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533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তোমাদের সবাইকে স্বাগত </a:t>
            </a:r>
          </a:p>
        </p:txBody>
      </p:sp>
    </p:spTree>
    <p:extLst>
      <p:ext uri="{BB962C8B-B14F-4D97-AF65-F5344CB8AC3E}">
        <p14:creationId xmlns:p14="http://schemas.microsoft.com/office/powerpoint/2010/main" val="27637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17523"/>
            <a:ext cx="2619375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1317524"/>
            <a:ext cx="24003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17524"/>
            <a:ext cx="2514600" cy="304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600200" y="4724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ষাট হাজার টাকা ব্যয় করে জগন্নাথ, বলরাম ও সুভদ্রা এই তিন বিগ্রহের মুকুট তৈরী করেন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838200"/>
            <a:ext cx="7826477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57600" y="5105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দক্ষিণেশ্বরে কালী মন্দির স্থাপন।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733961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406205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রাণী রাসমণির ধর্মীয় সংস্কারমূলক কাজ চিহ্নিত করে একটি পোস্টার তৈরি কর।  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3"/>
          <a:stretch/>
        </p:blipFill>
        <p:spPr>
          <a:xfrm>
            <a:off x="3657600" y="1656120"/>
            <a:ext cx="4114800" cy="2458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6637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প্রজাদের প্রতি রাণী রাসমণির মনোভাব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1"/>
            <a:ext cx="3352800" cy="32003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191000" y="30581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জেলেদের জল কর তুলে দিতে ইংরেজদের বাধ্য করেন।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810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প্রজাদের সন্তানের মত ভালবাসতেন।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37338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663714"/>
            <a:ext cx="651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রাসমণির নির্মাণ সমূহ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752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টোনার খাল নির্মাণ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8956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সোনাই , বেলিয়াঘাট ও ভবানীপুরে বাজার স্থাপন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4658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কালীঘাট নির্মাণ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6637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12" y="1600200"/>
            <a:ext cx="3748088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47800" y="4684693"/>
            <a:ext cx="998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প্রজাদের প্রতি রাণী রাসমণির ভালবাসা কী রকম ছিল তা নিজের ভাষায় লিখ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0447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রাণি রাসমণির স্বামীর নাম কী ছিল?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তাঁর মাতার নাম কী?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জন্মের পর তাঁর মা তাঁর কী নাম রাখেন?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কত বছর বয়সে তাঁর স্বামী ইহলোক ত্যাগ করেন?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914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981200"/>
            <a:ext cx="3829050" cy="2447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71600" y="4724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রাসমণি কীভাবে রাণী থেকে রাণী রাসমণি নামে পরিচিত হয়ে ওঠেন তা খাতায়      লিখে আনবে।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838199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ক্লাস শেষে সবাইকে আবার ধন্যবাদ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05000"/>
            <a:ext cx="47244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620000" y="5410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ভাল থেকো সবাই </a:t>
            </a: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587514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পরিচিতি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5146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ইটনা , কিশোরগঞ্জ।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মোবাইলঃ ০১৭১৬৮০১৩১৮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25146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ষষ্ঠ 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বিষয়ঃ হিন্দুধর্ম ও নৈতিক শিক্ষা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সপ্তম   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০3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সময়ঃ ৫০মিনিট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5486399" y="1295400"/>
            <a:ext cx="457201" cy="487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547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84838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ছবিটি লক্ষ্য কর ......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3952875" cy="365760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5715000" y="2209800"/>
            <a:ext cx="4038600" cy="1524000"/>
          </a:xfrm>
          <a:prstGeom prst="wedgeRoundRectCallout">
            <a:avLst>
              <a:gd name="adj1" fmla="val -79360"/>
              <a:gd name="adj2" fmla="val 438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ছবিটি চিনতে পেরেছো?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715000" y="3962400"/>
            <a:ext cx="4038600" cy="1295400"/>
          </a:xfrm>
          <a:prstGeom prst="wedgeRectCallout">
            <a:avLst>
              <a:gd name="adj1" fmla="val -83618"/>
              <a:gd name="adj2" fmla="val 32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উনি হলেন একজন মহীয়সী নারী।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তাঁর নাম রাণী রাসমণি।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1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066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শিরোনাম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724400" y="1774686"/>
            <a:ext cx="1866900" cy="152400"/>
          </a:xfrm>
          <a:prstGeom prst="cloudCallout">
            <a:avLst>
              <a:gd name="adj1" fmla="val -2074"/>
              <a:gd name="adj2" fmla="val 70783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49718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রাণী রাসমণি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64039"/>
            <a:ext cx="2209800" cy="1460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69854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1800761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657600"/>
            <a:ext cx="876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রাণী রাসমণির পরিচয় বলতে পারবে;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রাণী রাসমণির ধর্মীয় সংস্কারমূলক কাজের বর্ণনা করতে পারবে।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48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5999" y="1619071"/>
            <a:ext cx="4343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১৭৯৩ খ্রিষ্টাব্দে রাণি রাসমণি কোলকাতার উত্তরে গঙ্গার পূর্বতীরে হালিশহরে নিকট কোনা নামক গ্রামে জন্ম গ্রহণ করে।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34245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পিতা হরেকৃষ্ণ দাস এবং মাতা রামপ্রিয়া দাসী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450300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জন্মের পর মা রামপ্রিয়া মেয়ের নাম রাখেন রাণী , পরে তাঁর নাম হয় রাসমণী।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 rot="10800000">
            <a:off x="4572000" y="1990635"/>
            <a:ext cx="1523999" cy="457200"/>
          </a:xfrm>
          <a:prstGeom prst="lef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0800000">
            <a:off x="4572000" y="3437049"/>
            <a:ext cx="1600200" cy="461665"/>
          </a:xfrm>
          <a:prstGeom prst="lef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0800000">
            <a:off x="4572000" y="4727999"/>
            <a:ext cx="1676399" cy="453599"/>
          </a:xfrm>
          <a:prstGeom prst="lef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95271"/>
            <a:ext cx="3276600" cy="3791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295400" y="6096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রাসমণির পরিচয়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4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রাণি রাসমণির বিবাহিত জীবন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19050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১৮০৪ খ্রিষ্টাব্দে রাণী রাসমণির বিয়ে হয়।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2750403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স্বামীর নাম রাজচন্দ্র দাস। 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3676471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তাঁর চার কন্যা- পদ্মমণি, কুমারী, করুণা এবং জগদম্বা।   </a:t>
            </a:r>
          </a:p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4572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তাঁর বিবাহিত জীবন বেশিদিন দীর্ঘস্থায়ী হয়নি। মাত্র ৪৯ বছর বয়সে রাজচন্দ্র ইহলোক ত্যাগ করেন।   </a:t>
            </a:r>
          </a:p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95271"/>
            <a:ext cx="3276600" cy="3791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ight Arrow 7"/>
          <p:cNvSpPr/>
          <p:nvPr/>
        </p:nvSpPr>
        <p:spPr>
          <a:xfrm>
            <a:off x="4572000" y="1905000"/>
            <a:ext cx="1066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0" y="2724593"/>
            <a:ext cx="1066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572000" y="3628935"/>
            <a:ext cx="1066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2000" y="4572000"/>
            <a:ext cx="1066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655320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2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3" r="23254"/>
          <a:stretch/>
        </p:blipFill>
        <p:spPr>
          <a:xfrm>
            <a:off x="4302842" y="1752600"/>
            <a:ext cx="3240958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60042" y="762000"/>
            <a:ext cx="3393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7244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রাণি রাসমণির জন্ম কত খ্রিষ্টাব্দে?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তাঁর পিতার নাম কী?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দেবনাথ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09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রাণী রাসমণির ধর্মীয় সংস্কারমূলক কাজ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992"/>
            <a:ext cx="3733800" cy="3276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12866"/>
          <a:stretch/>
        </p:blipFill>
        <p:spPr>
          <a:xfrm>
            <a:off x="6362700" y="1828992"/>
            <a:ext cx="3543300" cy="3276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676400" y="53441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বাবু ঘাট ও বাবু রোড নির্মাণ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5334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জরাজীর্ণ রাস্তাঘাট নির্মাণ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4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</TotalTime>
  <Words>754</Words>
  <Application>Microsoft Office PowerPoint</Application>
  <PresentationFormat>Custom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35</cp:revision>
  <dcterms:created xsi:type="dcterms:W3CDTF">2006-08-16T00:00:00Z</dcterms:created>
  <dcterms:modified xsi:type="dcterms:W3CDTF">2019-12-14T03:35:20Z</dcterms:modified>
</cp:coreProperties>
</file>