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4"/>
  </p:notesMasterIdLst>
  <p:sldIdLst>
    <p:sldId id="282" r:id="rId2"/>
    <p:sldId id="279" r:id="rId3"/>
    <p:sldId id="280" r:id="rId4"/>
    <p:sldId id="281" r:id="rId5"/>
    <p:sldId id="257" r:id="rId6"/>
    <p:sldId id="258" r:id="rId7"/>
    <p:sldId id="277" r:id="rId8"/>
    <p:sldId id="278" r:id="rId9"/>
    <p:sldId id="273" r:id="rId10"/>
    <p:sldId id="274" r:id="rId11"/>
    <p:sldId id="265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B54DE-A8F7-4419-BA14-C93E3A4D8CA9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B2312-B501-4BE7-B146-8787F8ED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2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0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বোর্ডে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সঙ্গে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মিলিয়ে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নেব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0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DFA3-2854-4C6F-A9CF-82DF140BE3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10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155-F57F-4894-BC25-6733B9954B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91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0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91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6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6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9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7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7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272505"/>
            <a:ext cx="7080447" cy="4141173"/>
          </a:xfr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840057" y="274750"/>
            <a:ext cx="6347713" cy="132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prstTxWarp prst="textCanUp">
              <a:avLst/>
            </a:prstTxWarp>
            <a:spAutoFit/>
          </a:bodyPr>
          <a:lstStyle/>
          <a:p>
            <a:r>
              <a:rPr lang="bn-BD" sz="49600" dirty="0" smtClean="0">
                <a:blipFill>
                  <a:blip r:embed="rId3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9600" dirty="0">
              <a:blipFill>
                <a:blip r:embed="rId3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3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0338" y="0"/>
            <a:ext cx="576472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গণিত বই এর 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66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পৃষ্ঠা দেখ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71" y="1305014"/>
            <a:ext cx="4934029" cy="5099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81000"/>
            <a:ext cx="3733800" cy="1861006"/>
          </a:xfrm>
          <a:prstGeom prst="ellipse">
            <a:avLst/>
          </a:prstGeom>
          <a:solidFill>
            <a:srgbClr val="C0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2209800"/>
            <a:ext cx="5190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নিজ নিজ খাতায় লেখ।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124200"/>
            <a:ext cx="933311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সংখ্যা প্রতীক 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সম্পর্ক প্রতীক কয়টি ও কি কি?</a:t>
            </a:r>
          </a:p>
          <a:p>
            <a:pPr>
              <a:buFont typeface="Wingdings" pitchFamily="2" charset="2"/>
              <a:buChar char="v"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 সম্পর্ক প্রতীক</a:t>
            </a:r>
            <a:r>
              <a:rPr lang="bn-BD" sz="48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 ও কি কি?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822" y="313386"/>
            <a:ext cx="3254063" cy="1320800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2160588"/>
            <a:ext cx="6297769" cy="4697412"/>
          </a:xfrm>
        </p:spPr>
      </p:pic>
    </p:spTree>
    <p:extLst>
      <p:ext uri="{BB962C8B-B14F-4D97-AF65-F5344CB8AC3E}">
        <p14:creationId xmlns:p14="http://schemas.microsoft.com/office/powerpoint/2010/main" val="11053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1" name="Straight Arrow Connector 6"/>
          <p:cNvCxnSpPr>
            <a:cxnSpLocks/>
          </p:cNvCxnSpPr>
          <p:nvPr/>
        </p:nvCxnSpPr>
        <p:spPr>
          <a:xfrm>
            <a:off x="4504601" y="805218"/>
            <a:ext cx="8530" cy="42853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45732" name="Straight Arrow Connector 10"/>
          <p:cNvCxnSpPr>
            <a:cxnSpLocks/>
          </p:cNvCxnSpPr>
          <p:nvPr/>
        </p:nvCxnSpPr>
        <p:spPr>
          <a:xfrm flipH="1">
            <a:off x="4616327" y="1898658"/>
            <a:ext cx="10235" cy="31919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45733" name="Straight Arrow Connector 13"/>
          <p:cNvCxnSpPr>
            <a:cxnSpLocks/>
          </p:cNvCxnSpPr>
          <p:nvPr/>
        </p:nvCxnSpPr>
        <p:spPr>
          <a:xfrm flipH="1">
            <a:off x="4401404" y="1898658"/>
            <a:ext cx="1" cy="31919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48584" name="Rectangle 15"/>
          <p:cNvSpPr/>
          <p:nvPr/>
        </p:nvSpPr>
        <p:spPr>
          <a:xfrm>
            <a:off x="150126" y="1711717"/>
            <a:ext cx="4045092" cy="2723805"/>
          </a:xfrm>
          <a:prstGeom prst="rect">
            <a:avLst/>
          </a:prstGeom>
          <a:noFill/>
          <a:ln w="28575">
            <a:solidFill>
              <a:srgbClr val="FF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তৌহিদুল ইসলাম</a:t>
            </a:r>
            <a:b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b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দঃহরিরামপুর সরকারি প্রাথমিক বিদ্যালয়</a:t>
            </a:r>
            <a:b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কাটলা হাট, বিরামপুর,দিনাজপুর।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9" name="Picture 18"/>
          <p:cNvPicPr>
            <a:picLocks noChangeAspect="1"/>
          </p:cNvPicPr>
          <p:nvPr/>
        </p:nvPicPr>
        <p:blipFill rotWithShape="1">
          <a:blip r:embed="rId2" cstate="print"/>
          <a:srcRect l="17241" t="13620" r="19311" b="19138"/>
          <a:stretch>
            <a:fillRect/>
          </a:stretch>
        </p:blipFill>
        <p:spPr>
          <a:xfrm>
            <a:off x="4298414" y="2975212"/>
            <a:ext cx="423712" cy="526267"/>
          </a:xfrm>
          <a:prstGeom prst="ellipse">
            <a:avLst/>
          </a:prstGeom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2"/>
          <p:cNvSpPr/>
          <p:nvPr/>
        </p:nvSpPr>
        <p:spPr>
          <a:xfrm>
            <a:off x="4822514" y="1717464"/>
            <a:ext cx="3980938" cy="2723805"/>
          </a:xfrm>
          <a:prstGeom prst="rect">
            <a:avLst/>
          </a:prstGeom>
          <a:noFill/>
          <a:ln w="28575">
            <a:solidFill>
              <a:srgbClr val="FF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৪র্থ 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 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3"/>
          <p:cNvSpPr/>
          <p:nvPr/>
        </p:nvSpPr>
        <p:spPr>
          <a:xfrm>
            <a:off x="2112830" y="2117022"/>
            <a:ext cx="5957248" cy="29888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পাঠ শেষে যা জানতে পারবে......</a:t>
            </a:r>
          </a:p>
          <a:p>
            <a:endParaRPr lang="bn-BD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0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sz="4000" b="1" dirty="0" smtClean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বলতে </a:t>
            </a:r>
            <a:r>
              <a:rPr lang="en-US" sz="40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 smtClean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n>
                  <a:solidFill>
                    <a:srgbClr val="FBD5D6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37" name="Straight Arrow Connector 7"/>
          <p:cNvCxnSpPr>
            <a:cxnSpLocks/>
          </p:cNvCxnSpPr>
          <p:nvPr/>
        </p:nvCxnSpPr>
        <p:spPr>
          <a:xfrm>
            <a:off x="1693163" y="1023582"/>
            <a:ext cx="8530" cy="428539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45738" name="Straight Arrow Connector 8"/>
          <p:cNvCxnSpPr>
            <a:cxnSpLocks/>
          </p:cNvCxnSpPr>
          <p:nvPr/>
        </p:nvCxnSpPr>
        <p:spPr>
          <a:xfrm flipH="1">
            <a:off x="1804889" y="2117022"/>
            <a:ext cx="10235" cy="31919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45739" name="Straight Arrow Connector 10"/>
          <p:cNvCxnSpPr>
            <a:cxnSpLocks/>
          </p:cNvCxnSpPr>
          <p:nvPr/>
        </p:nvCxnSpPr>
        <p:spPr>
          <a:xfrm flipH="1">
            <a:off x="1589966" y="2117022"/>
            <a:ext cx="1" cy="31919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097162" name="Picture 11"/>
          <p:cNvPicPr>
            <a:picLocks noChangeAspect="1"/>
          </p:cNvPicPr>
          <p:nvPr/>
        </p:nvPicPr>
        <p:blipFill rotWithShape="1">
          <a:blip r:embed="rId2" cstate="print"/>
          <a:srcRect l="17241" t="13620" r="19311" b="19138"/>
          <a:stretch>
            <a:fillRect/>
          </a:stretch>
        </p:blipFill>
        <p:spPr>
          <a:xfrm>
            <a:off x="1494954" y="3152633"/>
            <a:ext cx="456677" cy="567210"/>
          </a:xfrm>
          <a:prstGeom prst="ellipse">
            <a:avLst/>
          </a:prstGeom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48588" name="Rectangle 12"/>
          <p:cNvSpPr/>
          <p:nvPr/>
        </p:nvSpPr>
        <p:spPr>
          <a:xfrm>
            <a:off x="2112830" y="1625703"/>
            <a:ext cx="2511188" cy="4913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  <p:bldP spid="10485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240" y="1528223"/>
            <a:ext cx="48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777" y="1553980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3741" y="1528223"/>
            <a:ext cx="61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399" y="1528223"/>
            <a:ext cx="74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1104" y="1553980"/>
            <a:ext cx="940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240" y="2537137"/>
            <a:ext cx="489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9414" y="2537137"/>
            <a:ext cx="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3741" y="2537137"/>
            <a:ext cx="65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8597" y="2571413"/>
            <a:ext cx="73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2772" y="2571413"/>
            <a:ext cx="65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8423" y="141668"/>
            <a:ext cx="497768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 কি দেখতে পাচ্ছো?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8423" y="3614603"/>
            <a:ext cx="4848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28423" y="4196128"/>
            <a:ext cx="5647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2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34862" y="4920389"/>
            <a:ext cx="5215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১০টি ।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79938" y="5610622"/>
            <a:ext cx="576329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লেখা</a:t>
            </a:r>
            <a:r>
              <a:rPr lang="bn-BD" sz="3200" b="1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1430"/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>
                <a:ln w="11430"/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1163927" y="1486363"/>
            <a:ext cx="1089338" cy="1031796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Minus 4"/>
          <p:cNvSpPr/>
          <p:nvPr/>
        </p:nvSpPr>
        <p:spPr>
          <a:xfrm>
            <a:off x="2850523" y="1558238"/>
            <a:ext cx="792051" cy="821503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4415574" y="1361139"/>
            <a:ext cx="1233152" cy="1282243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6440119" y="1341260"/>
            <a:ext cx="968844" cy="1063824"/>
          </a:xfrm>
          <a:prstGeom prst="mathDivid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2723" y="2667100"/>
            <a:ext cx="105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6278" y="2656256"/>
            <a:ext cx="160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endParaRPr lang="en-US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535" y="2659559"/>
            <a:ext cx="652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96849" y="2631828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0724" y="3462635"/>
            <a:ext cx="5091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56402" y="5602386"/>
            <a:ext cx="313868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৪টি ।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31119" y="-46850"/>
            <a:ext cx="524855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 কি দেখতে পাচ্ছো?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6749" y="4099964"/>
            <a:ext cx="5039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215" y="4883057"/>
            <a:ext cx="428920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6" grpId="0"/>
      <p:bldP spid="17" grpId="0"/>
      <p:bldP spid="18" grpId="0"/>
      <p:bldP spid="15" grpId="0"/>
      <p:bldP spid="15" grpId="1"/>
      <p:bldP spid="22" grpId="0"/>
      <p:bldP spid="22" grpId="1"/>
      <p:bldP spid="19" grpId="0"/>
      <p:bldP spid="19" grpId="1"/>
      <p:bldP spid="21" grpId="0"/>
      <p:bldP spid="21" grpId="1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qual 4"/>
          <p:cNvSpPr/>
          <p:nvPr/>
        </p:nvSpPr>
        <p:spPr>
          <a:xfrm>
            <a:off x="1417349" y="1119111"/>
            <a:ext cx="1374820" cy="612069"/>
          </a:xfrm>
          <a:prstGeom prst="mathEqual">
            <a:avLst>
              <a:gd name="adj1" fmla="val 23520"/>
              <a:gd name="adj2" fmla="val 36167"/>
            </a:avLst>
          </a:prstGeom>
          <a:solidFill>
            <a:srgbClr val="C3495A"/>
          </a:solidFill>
          <a:ln>
            <a:solidFill>
              <a:srgbClr val="C3495A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2858" y="610999"/>
            <a:ext cx="994223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&gt;</a:t>
            </a:r>
            <a:endParaRPr lang="en-US" sz="8800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2244" y="654773"/>
            <a:ext cx="75965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8000" b="1" dirty="0" smtClean="0">
                <a:ln w="1905"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endParaRPr lang="en-US" sz="8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4423" y="5082853"/>
            <a:ext cx="385675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3600" b="1" dirty="0" err="1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rgbClr val="C3495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3017" y="1850911"/>
            <a:ext cx="1070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09858" y="1874455"/>
            <a:ext cx="11101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বৃহত্তর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4036" y="1822943"/>
            <a:ext cx="1129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ক্ষুদ্রতর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8662" y="5639479"/>
            <a:ext cx="709683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36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600" b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ুইটি</a:t>
            </a:r>
            <a:r>
              <a:rPr lang="en-US" sz="36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bn-BD" sz="36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পারস্পরিক সম্পর্ক নিদের্শ করার</a:t>
            </a:r>
          </a:p>
          <a:p>
            <a:r>
              <a:rPr lang="bn-BD" sz="36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 সম্পর্ক প্রতীক ব্যবহার করা হয়।</a:t>
            </a:r>
            <a:endParaRPr lang="en-US" sz="3600" b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1570" y="4464031"/>
            <a:ext cx="537159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-69613"/>
            <a:ext cx="7053534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5400" b="1" dirty="0" smtClean="0">
                <a:solidFill>
                  <a:srgbClr val="646D11"/>
                </a:solidFill>
                <a:latin typeface="NikoshBAN" pitchFamily="2" charset="0"/>
                <a:cs typeface="NikoshBAN" pitchFamily="2" charset="0"/>
              </a:rPr>
              <a:t>তোমরা কি এগুলোর নাম জানো?</a:t>
            </a:r>
            <a:endParaRPr lang="en-US" sz="5400" b="1" dirty="0">
              <a:solidFill>
                <a:srgbClr val="646D1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517690" y="1656332"/>
            <a:ext cx="1311514" cy="1820891"/>
            <a:chOff x="3810000" y="228600"/>
            <a:chExt cx="1676400" cy="3709912"/>
          </a:xfrm>
        </p:grpSpPr>
        <p:sp>
          <p:nvSpPr>
            <p:cNvPr id="26" name="TextBox 25"/>
            <p:cNvSpPr txBox="1"/>
            <p:nvPr/>
          </p:nvSpPr>
          <p:spPr>
            <a:xfrm>
              <a:off x="3810000" y="228600"/>
              <a:ext cx="1676400" cy="264687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16600" dirty="0" smtClean="0">
                  <a:solidFill>
                    <a:srgbClr val="C00000"/>
                  </a:solidFill>
                </a:rPr>
                <a:t>&gt;</a:t>
              </a:r>
              <a:endParaRPr lang="en-US" sz="16600" dirty="0">
                <a:solidFill>
                  <a:srgbClr val="C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7252807">
              <a:off x="3784633" y="3023142"/>
              <a:ext cx="1617296" cy="21344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36993" y="2485586"/>
            <a:ext cx="1215046" cy="1284748"/>
            <a:chOff x="609600" y="890401"/>
            <a:chExt cx="1524000" cy="1724398"/>
          </a:xfrm>
          <a:solidFill>
            <a:srgbClr val="C00000"/>
          </a:solidFill>
        </p:grpSpPr>
        <p:sp>
          <p:nvSpPr>
            <p:cNvPr id="29" name="Equal 28"/>
            <p:cNvSpPr/>
            <p:nvPr/>
          </p:nvSpPr>
          <p:spPr>
            <a:xfrm>
              <a:off x="609600" y="1371600"/>
              <a:ext cx="1524000" cy="762000"/>
            </a:xfrm>
            <a:prstGeom prst="mathEqual">
              <a:avLst>
                <a:gd name="adj1" fmla="val 23520"/>
                <a:gd name="adj2" fmla="val 36167"/>
              </a:avLst>
            </a:prstGeom>
            <a:grpFill/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8896980">
              <a:off x="509400" y="1645594"/>
              <a:ext cx="1724398" cy="214011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6667" y="1465489"/>
            <a:ext cx="836165" cy="1940393"/>
            <a:chOff x="6629400" y="228600"/>
            <a:chExt cx="1524000" cy="3370635"/>
          </a:xfrm>
        </p:grpSpPr>
        <p:sp>
          <p:nvSpPr>
            <p:cNvPr id="32" name="TextBox 31"/>
            <p:cNvSpPr txBox="1"/>
            <p:nvPr/>
          </p:nvSpPr>
          <p:spPr>
            <a:xfrm>
              <a:off x="6629400" y="228600"/>
              <a:ext cx="1524000" cy="2646878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16600" dirty="0" smtClean="0">
                  <a:solidFill>
                    <a:srgbClr val="C00000"/>
                  </a:solidFill>
                </a:rPr>
                <a:t>&lt;</a:t>
              </a:r>
              <a:endParaRPr lang="en-US" sz="16600" dirty="0">
                <a:solidFill>
                  <a:srgbClr val="C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7575626">
              <a:off x="6980166" y="2630030"/>
              <a:ext cx="1724400" cy="21401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279900" y="3694269"/>
            <a:ext cx="1512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2858" y="3694268"/>
            <a:ext cx="159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551" y="3726530"/>
            <a:ext cx="1680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ক্ষুদ্রতর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8" grpId="0"/>
      <p:bldP spid="34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457200"/>
            <a:ext cx="201048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48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মিল করঃ</a:t>
            </a:r>
            <a:endParaRPr lang="en-US" sz="48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0640" y="1386499"/>
            <a:ext cx="2933816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সংখ্যা প্রতীক</a:t>
            </a:r>
            <a:endParaRPr lang="en-US" sz="54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3341" y="4988843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endParaRPr lang="en-US" sz="54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3754" y="3101473"/>
            <a:ext cx="30187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সম্পর্ক প্রতীক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3479" y="1430681"/>
            <a:ext cx="3504576" cy="383593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05967" y="1996225"/>
            <a:ext cx="3519496" cy="350397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54746" y="3469820"/>
            <a:ext cx="3316525" cy="12981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0" y="1793420"/>
            <a:ext cx="2514600" cy="2646878"/>
            <a:chOff x="304800" y="3200400"/>
            <a:chExt cx="1905000" cy="2646878"/>
          </a:xfrm>
        </p:grpSpPr>
        <p:sp>
          <p:nvSpPr>
            <p:cNvPr id="16" name="Rectangle 15"/>
            <p:cNvSpPr/>
            <p:nvPr/>
          </p:nvSpPr>
          <p:spPr>
            <a:xfrm>
              <a:off x="457200" y="4114800"/>
              <a:ext cx="1752600" cy="152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qual 19"/>
            <p:cNvSpPr/>
            <p:nvPr/>
          </p:nvSpPr>
          <p:spPr>
            <a:xfrm>
              <a:off x="838200" y="4876800"/>
              <a:ext cx="914400" cy="914400"/>
            </a:xfrm>
            <a:prstGeom prst="mathEqual">
              <a:avLst/>
            </a:prstGeom>
            <a:solidFill>
              <a:srgbClr val="D60093"/>
            </a:solidFill>
            <a:ln>
              <a:solidFill>
                <a:srgbClr val="D6009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4800" y="3200400"/>
              <a:ext cx="8382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softRound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16600" b="1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&gt;</a:t>
              </a:r>
              <a:endParaRPr lang="en-US" sz="16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1295400" y="3200400"/>
              <a:ext cx="6858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US" sz="16600" b="1" dirty="0" smtClean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&lt;</a:t>
              </a:r>
              <a:endParaRPr lang="en-US" sz="16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64313" y="4719148"/>
            <a:ext cx="2150407" cy="1562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n-US" sz="6000" baseline="-25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1 2 3 4 5 6 7 8 9 0</a:t>
            </a:r>
            <a:endParaRPr lang="en-US" sz="6000" baseline="-25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96633" y="269519"/>
            <a:ext cx="1828800" cy="1871766"/>
            <a:chOff x="256151" y="-46095"/>
            <a:chExt cx="1828800" cy="1708697"/>
          </a:xfrm>
          <a:solidFill>
            <a:schemeClr val="accent4"/>
          </a:solidFill>
        </p:grpSpPr>
        <p:sp>
          <p:nvSpPr>
            <p:cNvPr id="17" name="Plus 16"/>
            <p:cNvSpPr/>
            <p:nvPr/>
          </p:nvSpPr>
          <p:spPr>
            <a:xfrm>
              <a:off x="366371" y="193431"/>
              <a:ext cx="645530" cy="541182"/>
            </a:xfrm>
            <a:prstGeom prst="mathPlus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8" name="Minus 17"/>
            <p:cNvSpPr/>
            <p:nvPr/>
          </p:nvSpPr>
          <p:spPr>
            <a:xfrm>
              <a:off x="1198549" y="-46095"/>
              <a:ext cx="745880" cy="974465"/>
            </a:xfrm>
            <a:prstGeom prst="mathMinus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ultiply 18"/>
            <p:cNvSpPr/>
            <p:nvPr/>
          </p:nvSpPr>
          <p:spPr>
            <a:xfrm>
              <a:off x="256151" y="748202"/>
              <a:ext cx="914400" cy="914400"/>
            </a:xfrm>
            <a:prstGeom prst="mathMultiply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ivision 20"/>
            <p:cNvSpPr/>
            <p:nvPr/>
          </p:nvSpPr>
          <p:spPr>
            <a:xfrm>
              <a:off x="1170551" y="702993"/>
              <a:ext cx="914400" cy="914400"/>
            </a:xfrm>
            <a:prstGeom prst="mathDivid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6041" y="2596277"/>
            <a:ext cx="9333118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সংখ্যা প্রতীক </a:t>
            </a:r>
            <a:r>
              <a:rPr lang="en-US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 টি </a:t>
            </a:r>
            <a:r>
              <a:rPr lang="en-US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C3495A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প্রক্রিয়া প্রতীক</a:t>
            </a:r>
            <a:r>
              <a:rPr lang="bn-BD" sz="5400" dirty="0" smtClean="0">
                <a:solidFill>
                  <a:srgbClr val="C3495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সম্পর্ক প্রতীক </a:t>
            </a:r>
            <a:r>
              <a:rPr lang="en-US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5400" dirty="0" smtClean="0">
                <a:solidFill>
                  <a:srgbClr val="9EC81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9EC81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533400"/>
            <a:ext cx="42915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শূণ্যস্থান পূরণ কর</a:t>
            </a:r>
            <a:endParaRPr lang="en-US" sz="6000" b="1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36165" y="2742218"/>
            <a:ext cx="762000" cy="769441"/>
            <a:chOff x="4267200" y="1905000"/>
            <a:chExt cx="762000" cy="769441"/>
          </a:xfrm>
        </p:grpSpPr>
        <p:sp>
          <p:nvSpPr>
            <p:cNvPr id="8" name="Rectangle 7"/>
            <p:cNvSpPr/>
            <p:nvPr/>
          </p:nvSpPr>
          <p:spPr>
            <a:xfrm>
              <a:off x="42672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67200" y="1905000"/>
              <a:ext cx="6671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0" y="3532406"/>
            <a:ext cx="762000" cy="769441"/>
            <a:chOff x="5257800" y="1897559"/>
            <a:chExt cx="762000" cy="769441"/>
          </a:xfrm>
        </p:grpSpPr>
        <p:sp>
          <p:nvSpPr>
            <p:cNvPr id="9" name="Rectangle 8"/>
            <p:cNvSpPr/>
            <p:nvPr/>
          </p:nvSpPr>
          <p:spPr>
            <a:xfrm>
              <a:off x="52578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8696" y="1897559"/>
              <a:ext cx="4187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62236" y="4318903"/>
            <a:ext cx="762000" cy="769441"/>
            <a:chOff x="6248400" y="1905000"/>
            <a:chExt cx="762000" cy="769441"/>
          </a:xfrm>
        </p:grpSpPr>
        <p:sp>
          <p:nvSpPr>
            <p:cNvPr id="10" name="Rectangle 9"/>
            <p:cNvSpPr/>
            <p:nvPr/>
          </p:nvSpPr>
          <p:spPr>
            <a:xfrm>
              <a:off x="6248400" y="1981200"/>
              <a:ext cx="762000" cy="609600"/>
            </a:xfrm>
            <a:prstGeom prst="rect">
              <a:avLst/>
            </a:prstGeom>
            <a:noFill/>
            <a:ln>
              <a:solidFill>
                <a:srgbClr val="C349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1905000"/>
              <a:ext cx="49564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6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0454" y="190500"/>
            <a:ext cx="31242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934200" y="1752600"/>
            <a:ext cx="2133600" cy="12192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নীল দল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34200" y="3352800"/>
            <a:ext cx="2133600" cy="12192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সবুজ দল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34200" y="5029200"/>
            <a:ext cx="2133600" cy="12192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হলুদ দল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762000" y="1676400"/>
            <a:ext cx="6705600" cy="1447800"/>
          </a:xfrm>
          <a:prstGeom prst="flowChartOnlineStorag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সর্ম্পক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প্রতীকগুলো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Stored Data 8"/>
          <p:cNvSpPr/>
          <p:nvPr/>
        </p:nvSpPr>
        <p:spPr>
          <a:xfrm>
            <a:off x="838200" y="3276600"/>
            <a:ext cx="6705599" cy="1447800"/>
          </a:xfrm>
          <a:prstGeom prst="flowChartOnlineStorage">
            <a:avLst/>
          </a:prstGeom>
          <a:solidFill>
            <a:srgbClr val="92D050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Stored Data 9"/>
          <p:cNvSpPr/>
          <p:nvPr/>
        </p:nvSpPr>
        <p:spPr>
          <a:xfrm>
            <a:off x="609600" y="4876800"/>
            <a:ext cx="6934200" cy="1447800"/>
          </a:xfrm>
          <a:prstGeom prst="flowChartOnlineStorag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প্রতীকগুলো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লেখ।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505200"/>
            <a:ext cx="4769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প্রতীকগুলো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লেখ।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5705</TotalTime>
  <Words>268</Words>
  <Application>Microsoft Office PowerPoint</Application>
  <PresentationFormat>On-screen Show (4:3)</PresentationFormat>
  <Paragraphs>88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Shohag</dc:creator>
  <cp:lastModifiedBy>DPE</cp:lastModifiedBy>
  <cp:revision>33</cp:revision>
  <dcterms:modified xsi:type="dcterms:W3CDTF">2019-12-14T16:16:58Z</dcterms:modified>
</cp:coreProperties>
</file>