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3B72D-C360-4CE0-B0AE-9344BDD708DD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6305A-A8E0-4ECD-A8C1-FEB46D2C6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08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6305A-A8E0-4ECD-A8C1-FEB46D2C6F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98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9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8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42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5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91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85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09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6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73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95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00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BFA4-27E6-4B0C-BC60-E98B6831C0C3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9CE8-B841-4AF3-AD17-B78ECC33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59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" y="551057"/>
            <a:ext cx="11561655" cy="2839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1342" y="3123027"/>
            <a:ext cx="8750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8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শুভেচ্ছা</a:t>
            </a:r>
            <a:endParaRPr lang="en-US" sz="8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3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708" y="921204"/>
            <a:ext cx="5763986" cy="40901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3766" y="921204"/>
            <a:ext cx="4940135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প্রোফেজঃ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আঁকাবাঁকা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সৃষ্টি</a:t>
            </a:r>
            <a:endParaRPr lang="en-US" sz="3600" dirty="0" smtClean="0"/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প্রো</a:t>
            </a:r>
            <a:r>
              <a:rPr lang="en-US" sz="3600" dirty="0" smtClean="0"/>
              <a:t>- </a:t>
            </a:r>
            <a:r>
              <a:rPr lang="en-US" sz="3600" dirty="0" err="1" smtClean="0"/>
              <a:t>মেটাফেজঃ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উত্তর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দক্ষিণ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মেরু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পর্যন্ত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তন্তুর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আবির্ভাব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ঘটে</a:t>
            </a: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72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867" y="387156"/>
            <a:ext cx="4846286" cy="30254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759" y="261257"/>
            <a:ext cx="5498276" cy="6463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মেটাফেজঃ</a:t>
            </a:r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ক্রোমোসোমগুলো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বিষুবীয়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অঞ্চলে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সবচেয়ে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খাটো</a:t>
            </a:r>
            <a:r>
              <a:rPr lang="en-US" sz="3600" dirty="0" smtClean="0"/>
              <a:t> ও </a:t>
            </a:r>
            <a:r>
              <a:rPr lang="en-US" sz="3600" dirty="0" err="1" smtClean="0"/>
              <a:t>মোটা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endParaRPr lang="en-US" sz="3600" dirty="0" smtClean="0"/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অ্যানাফেজঃ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ক্রোমাটিডগুলো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পরস্পর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বিচ্ছিন্ন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</a:t>
            </a:r>
            <a:r>
              <a:rPr lang="en-US" sz="3600" dirty="0"/>
              <a:t> </a:t>
            </a:r>
            <a:r>
              <a:rPr lang="en-US" sz="3600" dirty="0" err="1" smtClean="0"/>
              <a:t>যায়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ক্রোমোসোমগুলো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ইংরেজি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বর্ণমালার</a:t>
            </a:r>
            <a:r>
              <a:rPr lang="en-US" sz="3600" dirty="0" smtClean="0"/>
              <a:t> V, L, J </a:t>
            </a:r>
            <a:r>
              <a:rPr lang="en-US" sz="3600" dirty="0" err="1" smtClean="0"/>
              <a:t>অথবা</a:t>
            </a:r>
            <a:r>
              <a:rPr lang="en-US" sz="3600" dirty="0" smtClean="0"/>
              <a:t>  I </a:t>
            </a:r>
            <a:r>
              <a:rPr lang="en-US" sz="3600" dirty="0" err="1" smtClean="0"/>
              <a:t>আকৃতি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বিশিষ্ট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4363" y="3621973"/>
            <a:ext cx="4988790" cy="30313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97070" y="94768"/>
            <a:ext cx="28027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Metaphase</a:t>
            </a:r>
            <a:endParaRPr lang="en-US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9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699" y="1043653"/>
            <a:ext cx="4667001" cy="44012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0012" y="1043653"/>
            <a:ext cx="6887687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4000" dirty="0" err="1" smtClean="0"/>
              <a:t>টেলোফেজঃ</a:t>
            </a:r>
            <a:endParaRPr lang="en-US" sz="4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অপত্য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ক্রোমোজোমগুলো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বিপরীত</a:t>
            </a:r>
            <a:r>
              <a:rPr lang="en-US" sz="4000" dirty="0" smtClean="0"/>
              <a:t> </a:t>
            </a:r>
            <a:r>
              <a:rPr lang="en-US" sz="4000" dirty="0" err="1" smtClean="0"/>
              <a:t>মেরুতে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এসে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পৌছায়</a:t>
            </a:r>
            <a:endParaRPr lang="en-US" sz="4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নিউক্লিইয়ার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পর্দা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নিউক্লিওলাসের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পুনঃ</a:t>
            </a:r>
            <a:r>
              <a:rPr lang="en-US" sz="4000" dirty="0" smtClean="0"/>
              <a:t> </a:t>
            </a:r>
            <a:r>
              <a:rPr lang="en-US" sz="4000" dirty="0" err="1" smtClean="0"/>
              <a:t>আবির্ভাব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ঘটে</a:t>
            </a:r>
            <a:endParaRPr lang="en-US" sz="4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ক্রোমোজোমগুলো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সরু</a:t>
            </a:r>
            <a:r>
              <a:rPr lang="en-US" sz="4000" dirty="0" smtClean="0"/>
              <a:t> ও </a:t>
            </a:r>
            <a:r>
              <a:rPr lang="en-US" sz="4000" dirty="0" err="1" smtClean="0"/>
              <a:t>লম্বা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670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010" y="533771"/>
            <a:ext cx="5820853" cy="4801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9392" y="533769"/>
            <a:ext cx="5533902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/>
              <a:t>সাইটোকাইনেসিসঃ</a:t>
            </a: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টেলোফেজ</a:t>
            </a:r>
            <a:r>
              <a:rPr lang="en-US" sz="3200" dirty="0" smtClean="0"/>
              <a:t> </a:t>
            </a:r>
            <a:r>
              <a:rPr lang="en-US" sz="3200" dirty="0" err="1" smtClean="0"/>
              <a:t>ধাপের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বিষুবীয়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এন্ডোপ্লাজমিক</a:t>
            </a:r>
            <a:r>
              <a:rPr lang="en-US" sz="3200" dirty="0"/>
              <a:t> </a:t>
            </a:r>
            <a:r>
              <a:rPr lang="en-US" sz="3200" dirty="0" err="1" smtClean="0"/>
              <a:t>জালিকার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ক্ষুদ্র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অংশগুলো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জমা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কোষপ্লেট</a:t>
            </a:r>
            <a:r>
              <a:rPr lang="en-US" sz="3200" dirty="0" smtClean="0"/>
              <a:t> </a:t>
            </a:r>
            <a:r>
              <a:rPr lang="en-US" sz="3200" dirty="0" err="1" smtClean="0"/>
              <a:t>গঠন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কোষপ্লেট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পরিবর্তিত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পরিবর্ধিত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কোষপ্রাচীর</a:t>
            </a:r>
            <a:r>
              <a:rPr lang="en-US" sz="3200" dirty="0" smtClean="0"/>
              <a:t> </a:t>
            </a:r>
            <a:r>
              <a:rPr lang="en-US" sz="3200" dirty="0" err="1"/>
              <a:t>গঠন</a:t>
            </a:r>
            <a:r>
              <a:rPr lang="en-US" sz="3200" dirty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ফলে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মাতৃকোষ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অপত্য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</a:t>
            </a:r>
            <a:r>
              <a:rPr lang="en-US" sz="3200" dirty="0" smtClean="0"/>
              <a:t> </a:t>
            </a:r>
            <a:r>
              <a:rPr lang="en-US" sz="3200" dirty="0" err="1" smtClean="0"/>
              <a:t>সৃষ্টি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3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133" y="1567543"/>
            <a:ext cx="6017790" cy="372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</a:t>
            </a:r>
            <a:r>
              <a:rPr lang="en-US" sz="4000" dirty="0" err="1" smtClean="0"/>
              <a:t>দলগত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কাজঃ</a:t>
            </a:r>
            <a:endParaRPr lang="en-US" sz="4000" dirty="0" smtClean="0"/>
          </a:p>
          <a:p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মাইটোসিস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ঘটলে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জীবজগতের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পড়তে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আলোচনা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খাতায়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dirty="0" smtClean="0"/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713" y="1567543"/>
            <a:ext cx="4685676" cy="372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659" y="570016"/>
            <a:ext cx="9690265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     </a:t>
            </a:r>
            <a:r>
              <a:rPr lang="en-US" sz="5400" dirty="0" err="1" smtClean="0"/>
              <a:t>মূল্যায়ন</a:t>
            </a:r>
            <a:endParaRPr lang="en-US" sz="5400" dirty="0" smtClean="0"/>
          </a:p>
          <a:p>
            <a:endParaRPr lang="en-US" sz="54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 smtClean="0"/>
              <a:t>মাইটোসিস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বিভাজনের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কোন</a:t>
            </a:r>
            <a:r>
              <a:rPr lang="en-US" sz="5400" dirty="0" smtClean="0"/>
              <a:t> </a:t>
            </a:r>
            <a:r>
              <a:rPr lang="en-US" sz="5400" dirty="0" err="1" smtClean="0"/>
              <a:t>ধাপে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ক্রোমোজোমগুলো</a:t>
            </a:r>
            <a:r>
              <a:rPr lang="en-US" sz="5400" dirty="0" smtClean="0"/>
              <a:t> </a:t>
            </a:r>
            <a:r>
              <a:rPr lang="en-US" sz="5400" dirty="0" err="1" smtClean="0"/>
              <a:t>সর্বাধিক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খাটো</a:t>
            </a:r>
            <a:r>
              <a:rPr lang="en-US" sz="5400" dirty="0" smtClean="0"/>
              <a:t> ও </a:t>
            </a:r>
            <a:r>
              <a:rPr lang="en-US" sz="5400" dirty="0" err="1" smtClean="0"/>
              <a:t>মোটা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3600" dirty="0"/>
              <a:t>?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2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6920" y="581891"/>
            <a:ext cx="8003968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400" dirty="0" err="1" smtClean="0"/>
              <a:t>বাড়ির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কাজঃ</a:t>
            </a:r>
            <a:endParaRPr lang="en-US" sz="4400" dirty="0" smtClean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400" dirty="0" err="1" smtClean="0"/>
              <a:t>নিজের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মতন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চিন্তা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মাইটোসিসের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তাৎপর্য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নিয়ে</a:t>
            </a:r>
            <a:r>
              <a:rPr lang="en-US" sz="4400" dirty="0" smtClean="0"/>
              <a:t> </a:t>
            </a:r>
            <a:r>
              <a:rPr lang="en-US" sz="4400" dirty="0" err="1" smtClean="0"/>
              <a:t>আসবে</a:t>
            </a:r>
            <a:r>
              <a:rPr lang="en-US" sz="44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3472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88" y="452583"/>
            <a:ext cx="11217952" cy="27548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55409" y="2827606"/>
            <a:ext cx="80739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1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2491" y="510640"/>
            <a:ext cx="2739592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 wrap="square">
            <a:spAutoFit/>
          </a:bodyPr>
          <a:lstStyle/>
          <a:p>
            <a:r>
              <a:rPr lang="en-US" sz="4400" b="1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400" b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40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7422077" y="1745675"/>
            <a:ext cx="4643253" cy="36317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ঃ-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ঃ-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ঃ-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ঃ-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মি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নিট</a:t>
            </a:r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8" name="Picture 7" descr="gop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645" y="320039"/>
            <a:ext cx="3287151" cy="32871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28467" y="3742006"/>
            <a:ext cx="56833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মদনগোপাল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সরদার</a:t>
            </a: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মহেশ্বরীপুর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01911898862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064" y="1543050"/>
            <a:ext cx="3336701" cy="27558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778" y="1543050"/>
            <a:ext cx="4742143" cy="2755818"/>
          </a:xfrm>
          <a:prstGeom prst="rect">
            <a:avLst/>
          </a:prstGeom>
        </p:spPr>
      </p:pic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3757984" y="452853"/>
            <a:ext cx="5112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 ছবি গুলো লক্ষ করি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5709" y="5106389"/>
            <a:ext cx="5574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6327" y="798017"/>
            <a:ext cx="75408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110" y="1867059"/>
            <a:ext cx="5055052" cy="3796285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>
            <a:off x="2616591" y="1378623"/>
            <a:ext cx="7188591" cy="14067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322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5013"/>
            <a:ext cx="12089081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এ </a:t>
            </a:r>
            <a:r>
              <a:rPr lang="en-US" sz="4800" dirty="0" err="1" smtClean="0"/>
              <a:t>অধ্যায়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শেষে</a:t>
            </a:r>
            <a:r>
              <a:rPr lang="en-US" sz="4800" dirty="0" smtClean="0"/>
              <a:t> </a:t>
            </a:r>
            <a:r>
              <a:rPr lang="en-US" sz="4800" dirty="0" err="1" smtClean="0"/>
              <a:t>আমরা</a:t>
            </a:r>
            <a:r>
              <a:rPr lang="en-US" sz="4800" dirty="0" smtClean="0"/>
              <a:t>-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কোষ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বিভাজনের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প্রকারভেদ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</a:t>
            </a:r>
            <a:endParaRPr lang="en-US" sz="4800" dirty="0" smtClean="0"/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মাইটোসিসের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বৈশিষ্ট্য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</a:t>
            </a:r>
            <a:endParaRPr lang="en-US" sz="4800" dirty="0" smtClean="0"/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মাইটোসিস</a:t>
            </a:r>
            <a:r>
              <a:rPr lang="en-US" sz="4800" dirty="0" smtClean="0"/>
              <a:t> </a:t>
            </a:r>
            <a:r>
              <a:rPr lang="en-US" sz="4800" dirty="0" err="1" smtClean="0"/>
              <a:t>কোষ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বিভাজন</a:t>
            </a:r>
            <a:r>
              <a:rPr lang="en-US" sz="4800" dirty="0" smtClean="0"/>
              <a:t> </a:t>
            </a:r>
            <a:r>
              <a:rPr lang="en-US" sz="4800" dirty="0" err="1" smtClean="0"/>
              <a:t>পদ্ধতি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</a:t>
            </a:r>
            <a:endParaRPr lang="en-US" sz="4800" dirty="0" smtClean="0"/>
          </a:p>
          <a:p>
            <a:pPr>
              <a:lnSpc>
                <a:spcPct val="150000"/>
              </a:lnSpc>
            </a:pP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0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267" y="380011"/>
            <a:ext cx="4995591" cy="49859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 smtClean="0"/>
              <a:t>জীবদেহে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কোষ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বিভাজন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যথা</a:t>
            </a:r>
            <a:r>
              <a:rPr lang="en-US" sz="4000" dirty="0" smtClean="0"/>
              <a:t>- ১। </a:t>
            </a:r>
            <a:r>
              <a:rPr lang="en-US" sz="4000" dirty="0" err="1" smtClean="0"/>
              <a:t>অ্যামাইটোসিস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/>
              <a:t> </a:t>
            </a:r>
            <a:r>
              <a:rPr lang="en-US" sz="4000" dirty="0" smtClean="0"/>
              <a:t>      ২। </a:t>
            </a:r>
            <a:r>
              <a:rPr lang="en-US" sz="4000" dirty="0" err="1" smtClean="0"/>
              <a:t>মাইটোসিস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/>
              <a:t> </a:t>
            </a:r>
            <a:r>
              <a:rPr lang="en-US" sz="4000" dirty="0" smtClean="0"/>
              <a:t>      ৩। </a:t>
            </a:r>
            <a:r>
              <a:rPr lang="en-US" sz="4000" dirty="0" err="1" smtClean="0"/>
              <a:t>মিয়োসিস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858" y="1128156"/>
            <a:ext cx="5181564" cy="48688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38950" y="95003"/>
            <a:ext cx="239881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/>
              <a:t>অ্যামাইটোসিস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120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04" y="748145"/>
            <a:ext cx="4346369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dirty="0" err="1" smtClean="0"/>
              <a:t>মাইটোসিসের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বৈশিষ্ট্য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১। </a:t>
            </a:r>
            <a:r>
              <a:rPr lang="en-US" sz="2800" dirty="0" err="1" smtClean="0"/>
              <a:t>মাতৃকোষের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নিউক্লিয়াসটি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বিভাজিত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২। </a:t>
            </a:r>
            <a:r>
              <a:rPr lang="en-US" sz="2800" dirty="0" err="1" smtClean="0"/>
              <a:t>সমগুণ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অপত্য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কোষ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৩। </a:t>
            </a:r>
            <a:r>
              <a:rPr lang="en-US" sz="2800" dirty="0" err="1" smtClean="0"/>
              <a:t>ক্রোমোসোম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অপরিবর্তিত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থাকে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708" y="928159"/>
            <a:ext cx="6091880" cy="374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0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5699" y="760024"/>
            <a:ext cx="625829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মাইটোসিস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কোষ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বিভাজন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পদ্ধতি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50373" y="2133826"/>
            <a:ext cx="8461170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/>
              <a:t>মাইটোসিস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বিভাজনটি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পর্যায়ে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</a:t>
            </a:r>
          </a:p>
          <a:p>
            <a:endParaRPr lang="en-US" sz="36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প্রথমে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ক্যারিওকাইনেসি</a:t>
            </a:r>
            <a:r>
              <a:rPr lang="en-US" sz="3600" dirty="0" smtClean="0"/>
              <a:t> (</a:t>
            </a:r>
            <a:r>
              <a:rPr lang="en-US" sz="3600" dirty="0" err="1" smtClean="0"/>
              <a:t>নিউক্লিয়াসের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বিভাজন</a:t>
            </a:r>
            <a:r>
              <a:rPr lang="en-US" sz="3600" dirty="0" smtClean="0"/>
              <a:t>),</a:t>
            </a:r>
          </a:p>
          <a:p>
            <a:r>
              <a:rPr lang="en-US" sz="36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পরবর্তীতে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সাইটোকাইনেসিস</a:t>
            </a:r>
            <a:r>
              <a:rPr lang="en-US" sz="3600" dirty="0" smtClean="0"/>
              <a:t> (</a:t>
            </a:r>
            <a:r>
              <a:rPr lang="en-US" sz="3600" dirty="0" err="1" smtClean="0"/>
              <a:t>সাইটোপ্লাজমের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বিভাজন</a:t>
            </a:r>
            <a:r>
              <a:rPr lang="en-US" sz="3600" dirty="0" smtClean="0"/>
              <a:t>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867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35731" y="780038"/>
            <a:ext cx="75591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</a:t>
            </a:r>
            <a:r>
              <a:rPr lang="en-US" sz="3600" dirty="0" err="1" smtClean="0"/>
              <a:t>ক্যারিওকাইনেসিস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897580" y="2021176"/>
            <a:ext cx="4975760" cy="31393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১। </a:t>
            </a:r>
            <a:r>
              <a:rPr lang="en-US" sz="3600" dirty="0" err="1" smtClean="0"/>
              <a:t>প্রোফেজ</a:t>
            </a:r>
            <a:endParaRPr lang="en-US" sz="3600" dirty="0" smtClean="0"/>
          </a:p>
          <a:p>
            <a:r>
              <a:rPr lang="en-US" sz="3600" dirty="0"/>
              <a:t>২। </a:t>
            </a:r>
            <a:r>
              <a:rPr lang="en-US" sz="3600" dirty="0" err="1" smtClean="0"/>
              <a:t>প্রো-মেটাফেজ</a:t>
            </a:r>
            <a:endParaRPr lang="en-US" sz="3600" dirty="0" smtClean="0"/>
          </a:p>
          <a:p>
            <a:pPr lvl="0"/>
            <a:r>
              <a:rPr lang="en-US" sz="3600" dirty="0"/>
              <a:t>৩।</a:t>
            </a:r>
            <a:r>
              <a:rPr lang="en-US" sz="3600" dirty="0" smtClean="0"/>
              <a:t>মেটাফেজ</a:t>
            </a:r>
          </a:p>
          <a:p>
            <a:r>
              <a:rPr lang="en-US" sz="3600" dirty="0"/>
              <a:t>৪। </a:t>
            </a:r>
            <a:r>
              <a:rPr lang="en-US" sz="3600" dirty="0" err="1" smtClean="0"/>
              <a:t>অ্যানাফেজ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৫। </a:t>
            </a:r>
            <a:r>
              <a:rPr lang="en-US" sz="3600" dirty="0" err="1" smtClean="0"/>
              <a:t>টেলোফেজ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05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312</Words>
  <Application>Microsoft Office PowerPoint</Application>
  <PresentationFormat>Custom</PresentationFormat>
  <Paragraphs>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CITY</cp:lastModifiedBy>
  <cp:revision>69</cp:revision>
  <dcterms:created xsi:type="dcterms:W3CDTF">2019-10-27T05:17:03Z</dcterms:created>
  <dcterms:modified xsi:type="dcterms:W3CDTF">2019-12-03T16:50:11Z</dcterms:modified>
</cp:coreProperties>
</file>