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65" r:id="rId2"/>
    <p:sldId id="270" r:id="rId3"/>
    <p:sldId id="272" r:id="rId4"/>
    <p:sldId id="256" r:id="rId5"/>
    <p:sldId id="273" r:id="rId6"/>
    <p:sldId id="258" r:id="rId7"/>
    <p:sldId id="259" r:id="rId8"/>
    <p:sldId id="261" r:id="rId9"/>
    <p:sldId id="262" r:id="rId10"/>
    <p:sldId id="263" r:id="rId11"/>
    <p:sldId id="274" r:id="rId12"/>
    <p:sldId id="27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E4E54-2B39-42FB-AFC3-CEA25EFB0BC0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12C5E-0640-44F5-8631-0BE25344F13C}">
      <dgm:prSet phldrT="[Text]"/>
      <dgm:spPr/>
      <dgm:t>
        <a:bodyPr/>
        <a:lstStyle/>
        <a:p>
          <a:r>
            <a:rPr lang="en-US" dirty="0" smtClean="0"/>
            <a:t>Poverty is the main cause</a:t>
          </a:r>
          <a:endParaRPr lang="en-US" dirty="0"/>
        </a:p>
      </dgm:t>
    </dgm:pt>
    <dgm:pt modelId="{279540E2-5FD7-4DD8-B73C-4940708282B3}" type="parTrans" cxnId="{615F6120-947F-4E90-9195-11642E39A0A9}">
      <dgm:prSet/>
      <dgm:spPr/>
      <dgm:t>
        <a:bodyPr/>
        <a:lstStyle/>
        <a:p>
          <a:endParaRPr lang="en-US"/>
        </a:p>
      </dgm:t>
    </dgm:pt>
    <dgm:pt modelId="{0634B986-CA1D-4D1F-BD0B-4F29D09F52C5}" type="sibTrans" cxnId="{615F6120-947F-4E90-9195-11642E39A0A9}">
      <dgm:prSet/>
      <dgm:spPr/>
      <dgm:t>
        <a:bodyPr/>
        <a:lstStyle/>
        <a:p>
          <a:endParaRPr lang="en-US"/>
        </a:p>
      </dgm:t>
    </dgm:pt>
    <dgm:pt modelId="{B66C77FE-C62A-494C-AC15-546B2A47BCCF}">
      <dgm:prSet phldrT="[Text]"/>
      <dgm:spPr/>
      <dgm:t>
        <a:bodyPr/>
        <a:lstStyle/>
        <a:p>
          <a:r>
            <a:rPr lang="en-US" dirty="0" smtClean="0"/>
            <a:t>Frustration</a:t>
          </a:r>
          <a:endParaRPr lang="en-US" dirty="0"/>
        </a:p>
      </dgm:t>
    </dgm:pt>
    <dgm:pt modelId="{8BD06527-A892-4F90-971B-59F45AB72521}" type="parTrans" cxnId="{FE147F82-6DEF-49B3-B945-885D532FC0BF}">
      <dgm:prSet/>
      <dgm:spPr/>
      <dgm:t>
        <a:bodyPr/>
        <a:lstStyle/>
        <a:p>
          <a:endParaRPr lang="en-US"/>
        </a:p>
      </dgm:t>
    </dgm:pt>
    <dgm:pt modelId="{38462DCB-AC3E-4B49-8373-8D01FE5C8981}" type="sibTrans" cxnId="{FE147F82-6DEF-49B3-B945-885D532FC0BF}">
      <dgm:prSet/>
      <dgm:spPr/>
      <dgm:t>
        <a:bodyPr/>
        <a:lstStyle/>
        <a:p>
          <a:endParaRPr lang="en-US"/>
        </a:p>
      </dgm:t>
    </dgm:pt>
    <dgm:pt modelId="{C0A1ECAD-1949-4999-A993-95AFF20A9B19}">
      <dgm:prSet phldrT="[Text]"/>
      <dgm:spPr/>
      <dgm:t>
        <a:bodyPr/>
        <a:lstStyle/>
        <a:p>
          <a:r>
            <a:rPr lang="en-US" dirty="0" smtClean="0"/>
            <a:t>Bad company</a:t>
          </a:r>
          <a:endParaRPr lang="en-US" dirty="0"/>
        </a:p>
      </dgm:t>
    </dgm:pt>
    <dgm:pt modelId="{D82981C3-0F16-41BE-90F8-64C9BF8B9226}" type="parTrans" cxnId="{BC761F70-F110-467E-8486-39DC31DD363D}">
      <dgm:prSet/>
      <dgm:spPr/>
      <dgm:t>
        <a:bodyPr/>
        <a:lstStyle/>
        <a:p>
          <a:endParaRPr lang="en-US"/>
        </a:p>
      </dgm:t>
    </dgm:pt>
    <dgm:pt modelId="{C5D43FED-99BA-4C5D-8FB1-92DEFFB55D18}" type="sibTrans" cxnId="{BC761F70-F110-467E-8486-39DC31DD363D}">
      <dgm:prSet/>
      <dgm:spPr/>
      <dgm:t>
        <a:bodyPr/>
        <a:lstStyle/>
        <a:p>
          <a:endParaRPr lang="en-US"/>
        </a:p>
      </dgm:t>
    </dgm:pt>
    <dgm:pt modelId="{FA081466-0131-4B9B-B360-6FC65649E18B}">
      <dgm:prSet phldrT="[Text]"/>
      <dgm:spPr/>
      <dgm:t>
        <a:bodyPr/>
        <a:lstStyle/>
        <a:p>
          <a:r>
            <a:rPr lang="en-US" dirty="0" smtClean="0"/>
            <a:t>Family disturbance</a:t>
          </a:r>
          <a:endParaRPr lang="en-US" dirty="0"/>
        </a:p>
      </dgm:t>
    </dgm:pt>
    <dgm:pt modelId="{DFF24088-0790-4294-A57B-A6C94DDDB9BA}" type="parTrans" cxnId="{22244F64-FBDB-45E9-9283-6F89C617073D}">
      <dgm:prSet/>
      <dgm:spPr/>
      <dgm:t>
        <a:bodyPr/>
        <a:lstStyle/>
        <a:p>
          <a:endParaRPr lang="en-US"/>
        </a:p>
      </dgm:t>
    </dgm:pt>
    <dgm:pt modelId="{03A10BBB-5ECA-4DD7-978A-3EA1A7F60736}" type="sibTrans" cxnId="{22244F64-FBDB-45E9-9283-6F89C617073D}">
      <dgm:prSet/>
      <dgm:spPr/>
      <dgm:t>
        <a:bodyPr/>
        <a:lstStyle/>
        <a:p>
          <a:endParaRPr lang="en-US"/>
        </a:p>
      </dgm:t>
    </dgm:pt>
    <dgm:pt modelId="{4234C44C-1AD0-4EB6-B416-4091C64B3CAB}">
      <dgm:prSet phldrT="[Text]"/>
      <dgm:spPr/>
      <dgm:t>
        <a:bodyPr/>
        <a:lstStyle/>
        <a:p>
          <a:r>
            <a:rPr lang="en-US" dirty="0" smtClean="0"/>
            <a:t>Influence of bad culture</a:t>
          </a:r>
          <a:endParaRPr lang="en-US" dirty="0"/>
        </a:p>
      </dgm:t>
    </dgm:pt>
    <dgm:pt modelId="{B5C706B7-BF42-404F-BA56-8AEA8E6F3CD2}" type="parTrans" cxnId="{A1E5AA88-3718-4966-B06C-48079DB19A24}">
      <dgm:prSet/>
      <dgm:spPr/>
      <dgm:t>
        <a:bodyPr/>
        <a:lstStyle/>
        <a:p>
          <a:endParaRPr lang="en-US"/>
        </a:p>
      </dgm:t>
    </dgm:pt>
    <dgm:pt modelId="{DA6E467D-35AF-4B0E-B5E5-08470BA50251}" type="sibTrans" cxnId="{A1E5AA88-3718-4966-B06C-48079DB19A24}">
      <dgm:prSet/>
      <dgm:spPr/>
      <dgm:t>
        <a:bodyPr/>
        <a:lstStyle/>
        <a:p>
          <a:endParaRPr lang="en-US"/>
        </a:p>
      </dgm:t>
    </dgm:pt>
    <dgm:pt modelId="{813718D9-F59D-4BEA-A672-4D7E016D7F2D}">
      <dgm:prSet phldrT="[Text]"/>
      <dgm:spPr/>
      <dgm:t>
        <a:bodyPr/>
        <a:lstStyle/>
        <a:p>
          <a:r>
            <a:rPr lang="en-US" dirty="0" smtClean="0"/>
            <a:t>Unemployment </a:t>
          </a:r>
          <a:endParaRPr lang="en-US" dirty="0"/>
        </a:p>
      </dgm:t>
    </dgm:pt>
    <dgm:pt modelId="{F9073E85-8F74-42C6-8444-8121234BEF60}" type="parTrans" cxnId="{C56FFB60-3933-4DBA-A5E7-75ECBCB47CD2}">
      <dgm:prSet/>
      <dgm:spPr/>
      <dgm:t>
        <a:bodyPr/>
        <a:lstStyle/>
        <a:p>
          <a:endParaRPr lang="en-US"/>
        </a:p>
      </dgm:t>
    </dgm:pt>
    <dgm:pt modelId="{95B6FE29-E378-4F99-B6AB-B5AD65F73BEE}" type="sibTrans" cxnId="{C56FFB60-3933-4DBA-A5E7-75ECBCB47CD2}">
      <dgm:prSet/>
      <dgm:spPr/>
      <dgm:t>
        <a:bodyPr/>
        <a:lstStyle/>
        <a:p>
          <a:endParaRPr lang="en-US"/>
        </a:p>
      </dgm:t>
    </dgm:pt>
    <dgm:pt modelId="{D397F019-D4E3-489D-9B38-8D08EEB4FCCE}">
      <dgm:prSet phldrT="[Text]"/>
      <dgm:spPr/>
      <dgm:t>
        <a:bodyPr/>
        <a:lstStyle/>
        <a:p>
          <a:r>
            <a:rPr lang="en-US" dirty="0" smtClean="0"/>
            <a:t>Loneliness</a:t>
          </a:r>
          <a:endParaRPr lang="en-US" dirty="0"/>
        </a:p>
      </dgm:t>
    </dgm:pt>
    <dgm:pt modelId="{05830D27-F958-44A1-A58F-80AA9699F50A}" type="parTrans" cxnId="{4E0AE6E1-532D-4531-8B43-80A2396A2944}">
      <dgm:prSet/>
      <dgm:spPr/>
      <dgm:t>
        <a:bodyPr/>
        <a:lstStyle/>
        <a:p>
          <a:endParaRPr lang="en-US"/>
        </a:p>
      </dgm:t>
    </dgm:pt>
    <dgm:pt modelId="{DA96CA01-7D16-4A71-965A-57E4BE2F02A3}" type="sibTrans" cxnId="{4E0AE6E1-532D-4531-8B43-80A2396A2944}">
      <dgm:prSet/>
      <dgm:spPr/>
      <dgm:t>
        <a:bodyPr/>
        <a:lstStyle/>
        <a:p>
          <a:endParaRPr lang="en-US"/>
        </a:p>
      </dgm:t>
    </dgm:pt>
    <dgm:pt modelId="{6E49FEA8-66A1-4E44-BF0B-F8C578F9253D}">
      <dgm:prSet phldrT="[Text]" custLinFactNeighborX="33971" custLinFactNeighborY="13907"/>
      <dgm:spPr/>
      <dgm:t>
        <a:bodyPr/>
        <a:lstStyle/>
        <a:p>
          <a:endParaRPr lang="en-US"/>
        </a:p>
      </dgm:t>
    </dgm:pt>
    <dgm:pt modelId="{731DEF7E-9F86-4DB3-9383-2472590134D8}" type="parTrans" cxnId="{C4E82198-E77E-4C93-A3AF-E5780FB5EC49}">
      <dgm:prSet/>
      <dgm:spPr/>
      <dgm:t>
        <a:bodyPr/>
        <a:lstStyle/>
        <a:p>
          <a:endParaRPr lang="en-US"/>
        </a:p>
      </dgm:t>
    </dgm:pt>
    <dgm:pt modelId="{FD36066D-416E-42A7-AA0F-9609E525A032}" type="sibTrans" cxnId="{C4E82198-E77E-4C93-A3AF-E5780FB5EC49}">
      <dgm:prSet/>
      <dgm:spPr/>
      <dgm:t>
        <a:bodyPr/>
        <a:lstStyle/>
        <a:p>
          <a:endParaRPr lang="en-US"/>
        </a:p>
      </dgm:t>
    </dgm:pt>
    <dgm:pt modelId="{441072A0-851E-4FE1-8C85-F0DD050560D7}" type="pres">
      <dgm:prSet presAssocID="{CE5E4E54-2B39-42FB-AFC3-CEA25EFB0B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272B3D-CC67-486F-A3B5-FC1F3991B9CD}" type="pres">
      <dgm:prSet presAssocID="{68712C5E-0640-44F5-8631-0BE25344F13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1B8F639-0C22-41FE-8330-814A8EC61D0F}" type="pres">
      <dgm:prSet presAssocID="{B66C77FE-C62A-494C-AC15-546B2A47BCCF}" presName="Accent1" presStyleCnt="0"/>
      <dgm:spPr/>
      <dgm:t>
        <a:bodyPr/>
        <a:lstStyle/>
        <a:p>
          <a:endParaRPr lang="en-US"/>
        </a:p>
      </dgm:t>
    </dgm:pt>
    <dgm:pt modelId="{33784D68-21A8-4418-9A05-0E65025F2796}" type="pres">
      <dgm:prSet presAssocID="{B66C77FE-C62A-494C-AC15-546B2A47BCCF}" presName="Accent" presStyleLbl="bgShp" presStyleIdx="0" presStyleCnt="6"/>
      <dgm:spPr/>
      <dgm:t>
        <a:bodyPr/>
        <a:lstStyle/>
        <a:p>
          <a:endParaRPr lang="en-US"/>
        </a:p>
      </dgm:t>
    </dgm:pt>
    <dgm:pt modelId="{7A0BBE8E-E346-4714-A30E-DEB353A23240}" type="pres">
      <dgm:prSet presAssocID="{B66C77FE-C62A-494C-AC15-546B2A47BCCF}" presName="Child1" presStyleLbl="node1" presStyleIdx="0" presStyleCnt="6" custLinFactNeighborX="9908" custLinFactNeighborY="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3B642-BA4F-4DC2-AFA2-75F7B20B02AC}" type="pres">
      <dgm:prSet presAssocID="{C0A1ECAD-1949-4999-A993-95AFF20A9B19}" presName="Accent2" presStyleCnt="0"/>
      <dgm:spPr/>
      <dgm:t>
        <a:bodyPr/>
        <a:lstStyle/>
        <a:p>
          <a:endParaRPr lang="en-US"/>
        </a:p>
      </dgm:t>
    </dgm:pt>
    <dgm:pt modelId="{82757458-60F8-4662-931D-1FE7BEDF0595}" type="pres">
      <dgm:prSet presAssocID="{C0A1ECAD-1949-4999-A993-95AFF20A9B19}" presName="Accent" presStyleLbl="bgShp" presStyleIdx="1" presStyleCnt="6"/>
      <dgm:spPr/>
      <dgm:t>
        <a:bodyPr/>
        <a:lstStyle/>
        <a:p>
          <a:endParaRPr lang="en-US"/>
        </a:p>
      </dgm:t>
    </dgm:pt>
    <dgm:pt modelId="{5B8AC491-E96A-4AB4-BA5E-E57E5B8AC1B2}" type="pres">
      <dgm:prSet presAssocID="{C0A1ECAD-1949-4999-A993-95AFF20A9B19}" presName="Child2" presStyleLbl="node1" presStyleIdx="1" presStyleCnt="6" custLinFactNeighborX="33971" custLinFactNeighborY="13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42FAA-D760-4299-9673-55D2ED6EE0F4}" type="pres">
      <dgm:prSet presAssocID="{FA081466-0131-4B9B-B360-6FC65649E18B}" presName="Accent3" presStyleCnt="0"/>
      <dgm:spPr/>
      <dgm:t>
        <a:bodyPr/>
        <a:lstStyle/>
        <a:p>
          <a:endParaRPr lang="en-US"/>
        </a:p>
      </dgm:t>
    </dgm:pt>
    <dgm:pt modelId="{10296D4F-AFB7-43B8-91DC-DBF5B43C9A98}" type="pres">
      <dgm:prSet presAssocID="{FA081466-0131-4B9B-B360-6FC65649E18B}" presName="Accent" presStyleLbl="bgShp" presStyleIdx="2" presStyleCnt="6"/>
      <dgm:spPr/>
      <dgm:t>
        <a:bodyPr/>
        <a:lstStyle/>
        <a:p>
          <a:endParaRPr lang="en-US"/>
        </a:p>
      </dgm:t>
    </dgm:pt>
    <dgm:pt modelId="{9945954E-ACDA-473E-AF5A-EB5157E239C9}" type="pres">
      <dgm:prSet presAssocID="{FA081466-0131-4B9B-B360-6FC65649E18B}" presName="Child3" presStyleLbl="node1" presStyleIdx="2" presStyleCnt="6" custLinFactNeighborX="48833" custLinFactNeighborY="13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ECCC-1393-439E-912F-C1942837F823}" type="pres">
      <dgm:prSet presAssocID="{4234C44C-1AD0-4EB6-B416-4091C64B3CAB}" presName="Accent4" presStyleCnt="0"/>
      <dgm:spPr/>
      <dgm:t>
        <a:bodyPr/>
        <a:lstStyle/>
        <a:p>
          <a:endParaRPr lang="en-US"/>
        </a:p>
      </dgm:t>
    </dgm:pt>
    <dgm:pt modelId="{FB5081B4-C09B-434F-B5A2-D9587CBD405A}" type="pres">
      <dgm:prSet presAssocID="{4234C44C-1AD0-4EB6-B416-4091C64B3CAB}" presName="Accent" presStyleLbl="bgShp" presStyleIdx="3" presStyleCnt="6"/>
      <dgm:spPr/>
      <dgm:t>
        <a:bodyPr/>
        <a:lstStyle/>
        <a:p>
          <a:endParaRPr lang="en-US"/>
        </a:p>
      </dgm:t>
    </dgm:pt>
    <dgm:pt modelId="{BF8DDEC4-8977-499F-98AB-50AF192C2F80}" type="pres">
      <dgm:prSet presAssocID="{4234C44C-1AD0-4EB6-B416-4091C64B3CAB}" presName="Child4" presStyleLbl="node1" presStyleIdx="3" presStyleCnt="6" custLinFactNeighborX="12031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797AC-8526-448C-9577-9051B914A3A9}" type="pres">
      <dgm:prSet presAssocID="{813718D9-F59D-4BEA-A672-4D7E016D7F2D}" presName="Accent5" presStyleCnt="0"/>
      <dgm:spPr/>
      <dgm:t>
        <a:bodyPr/>
        <a:lstStyle/>
        <a:p>
          <a:endParaRPr lang="en-US"/>
        </a:p>
      </dgm:t>
    </dgm:pt>
    <dgm:pt modelId="{D625C0F7-04E6-4B12-A4EF-7F9908686069}" type="pres">
      <dgm:prSet presAssocID="{813718D9-F59D-4BEA-A672-4D7E016D7F2D}" presName="Accent" presStyleLbl="bgShp" presStyleIdx="4" presStyleCnt="6"/>
      <dgm:spPr/>
      <dgm:t>
        <a:bodyPr/>
        <a:lstStyle/>
        <a:p>
          <a:endParaRPr lang="en-US"/>
        </a:p>
      </dgm:t>
    </dgm:pt>
    <dgm:pt modelId="{CC222C3D-5AFF-4A6D-A784-CF9CC9B4868C}" type="pres">
      <dgm:prSet presAssocID="{813718D9-F59D-4BEA-A672-4D7E016D7F2D}" presName="Child5" presStyleLbl="node1" presStyleIdx="4" presStyleCnt="6" custLinFactNeighborX="-28309" custLinFactNeighborY="9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18C45-A287-4B8D-B819-DA90E5CC80E9}" type="pres">
      <dgm:prSet presAssocID="{D397F019-D4E3-489D-9B38-8D08EEB4FCCE}" presName="Accent6" presStyleCnt="0"/>
      <dgm:spPr/>
      <dgm:t>
        <a:bodyPr/>
        <a:lstStyle/>
        <a:p>
          <a:endParaRPr lang="en-US"/>
        </a:p>
      </dgm:t>
    </dgm:pt>
    <dgm:pt modelId="{6FBF3A13-DA04-403E-9C40-0E5BD75609B9}" type="pres">
      <dgm:prSet presAssocID="{D397F019-D4E3-489D-9B38-8D08EEB4FCCE}" presName="Accent" presStyleLbl="bgShp" presStyleIdx="5" presStyleCnt="6"/>
      <dgm:spPr/>
      <dgm:t>
        <a:bodyPr/>
        <a:lstStyle/>
        <a:p>
          <a:endParaRPr lang="en-US"/>
        </a:p>
      </dgm:t>
    </dgm:pt>
    <dgm:pt modelId="{6B06339A-77C4-4CDB-8895-7D759D6AE266}" type="pres">
      <dgm:prSet presAssocID="{D397F019-D4E3-489D-9B38-8D08EEB4FCCE}" presName="Child6" presStyleLbl="node1" presStyleIdx="5" presStyleCnt="6" custLinFactNeighborX="-21939" custLinFactNeighborY="-1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F6120-947F-4E90-9195-11642E39A0A9}" srcId="{CE5E4E54-2B39-42FB-AFC3-CEA25EFB0BC0}" destId="{68712C5E-0640-44F5-8631-0BE25344F13C}" srcOrd="0" destOrd="0" parTransId="{279540E2-5FD7-4DD8-B73C-4940708282B3}" sibTransId="{0634B986-CA1D-4D1F-BD0B-4F29D09F52C5}"/>
    <dgm:cxn modelId="{F04698DA-E840-41D8-B870-79D94AAA1AC7}" type="presOf" srcId="{813718D9-F59D-4BEA-A672-4D7E016D7F2D}" destId="{CC222C3D-5AFF-4A6D-A784-CF9CC9B4868C}" srcOrd="0" destOrd="0" presId="urn:microsoft.com/office/officeart/2011/layout/HexagonRadial"/>
    <dgm:cxn modelId="{C56FFB60-3933-4DBA-A5E7-75ECBCB47CD2}" srcId="{68712C5E-0640-44F5-8631-0BE25344F13C}" destId="{813718D9-F59D-4BEA-A672-4D7E016D7F2D}" srcOrd="4" destOrd="0" parTransId="{F9073E85-8F74-42C6-8444-8121234BEF60}" sibTransId="{95B6FE29-E378-4F99-B6AB-B5AD65F73BEE}"/>
    <dgm:cxn modelId="{A1E5AA88-3718-4966-B06C-48079DB19A24}" srcId="{68712C5E-0640-44F5-8631-0BE25344F13C}" destId="{4234C44C-1AD0-4EB6-B416-4091C64B3CAB}" srcOrd="3" destOrd="0" parTransId="{B5C706B7-BF42-404F-BA56-8AEA8E6F3CD2}" sibTransId="{DA6E467D-35AF-4B0E-B5E5-08470BA50251}"/>
    <dgm:cxn modelId="{A3ED303E-0729-4479-89C8-F747411A9F3E}" type="presOf" srcId="{FA081466-0131-4B9B-B360-6FC65649E18B}" destId="{9945954E-ACDA-473E-AF5A-EB5157E239C9}" srcOrd="0" destOrd="0" presId="urn:microsoft.com/office/officeart/2011/layout/HexagonRadial"/>
    <dgm:cxn modelId="{BC761F70-F110-467E-8486-39DC31DD363D}" srcId="{68712C5E-0640-44F5-8631-0BE25344F13C}" destId="{C0A1ECAD-1949-4999-A993-95AFF20A9B19}" srcOrd="1" destOrd="0" parTransId="{D82981C3-0F16-41BE-90F8-64C9BF8B9226}" sibTransId="{C5D43FED-99BA-4C5D-8FB1-92DEFFB55D18}"/>
    <dgm:cxn modelId="{D20BE039-26E1-4262-BE3A-7972175BF166}" type="presOf" srcId="{D397F019-D4E3-489D-9B38-8D08EEB4FCCE}" destId="{6B06339A-77C4-4CDB-8895-7D759D6AE266}" srcOrd="0" destOrd="0" presId="urn:microsoft.com/office/officeart/2011/layout/HexagonRadial"/>
    <dgm:cxn modelId="{8D056757-0E5C-4709-A964-EA0D27DA584A}" type="presOf" srcId="{C0A1ECAD-1949-4999-A993-95AFF20A9B19}" destId="{5B8AC491-E96A-4AB4-BA5E-E57E5B8AC1B2}" srcOrd="0" destOrd="0" presId="urn:microsoft.com/office/officeart/2011/layout/HexagonRadial"/>
    <dgm:cxn modelId="{916C7BC8-5833-4F54-AABD-AC06BEEB4EAC}" type="presOf" srcId="{4234C44C-1AD0-4EB6-B416-4091C64B3CAB}" destId="{BF8DDEC4-8977-499F-98AB-50AF192C2F80}" srcOrd="0" destOrd="0" presId="urn:microsoft.com/office/officeart/2011/layout/HexagonRadial"/>
    <dgm:cxn modelId="{4E0AE6E1-532D-4531-8B43-80A2396A2944}" srcId="{68712C5E-0640-44F5-8631-0BE25344F13C}" destId="{D397F019-D4E3-489D-9B38-8D08EEB4FCCE}" srcOrd="5" destOrd="0" parTransId="{05830D27-F958-44A1-A58F-80AA9699F50A}" sibTransId="{DA96CA01-7D16-4A71-965A-57E4BE2F02A3}"/>
    <dgm:cxn modelId="{A86D6F90-B53D-481F-AE40-3A3D6AE2CA57}" type="presOf" srcId="{B66C77FE-C62A-494C-AC15-546B2A47BCCF}" destId="{7A0BBE8E-E346-4714-A30E-DEB353A23240}" srcOrd="0" destOrd="0" presId="urn:microsoft.com/office/officeart/2011/layout/HexagonRadial"/>
    <dgm:cxn modelId="{FE147F82-6DEF-49B3-B945-885D532FC0BF}" srcId="{68712C5E-0640-44F5-8631-0BE25344F13C}" destId="{B66C77FE-C62A-494C-AC15-546B2A47BCCF}" srcOrd="0" destOrd="0" parTransId="{8BD06527-A892-4F90-971B-59F45AB72521}" sibTransId="{38462DCB-AC3E-4B49-8373-8D01FE5C8981}"/>
    <dgm:cxn modelId="{22244F64-FBDB-45E9-9283-6F89C617073D}" srcId="{68712C5E-0640-44F5-8631-0BE25344F13C}" destId="{FA081466-0131-4B9B-B360-6FC65649E18B}" srcOrd="2" destOrd="0" parTransId="{DFF24088-0790-4294-A57B-A6C94DDDB9BA}" sibTransId="{03A10BBB-5ECA-4DD7-978A-3EA1A7F60736}"/>
    <dgm:cxn modelId="{C4E82198-E77E-4C93-A3AF-E5780FB5EC49}" srcId="{CE5E4E54-2B39-42FB-AFC3-CEA25EFB0BC0}" destId="{6E49FEA8-66A1-4E44-BF0B-F8C578F9253D}" srcOrd="1" destOrd="0" parTransId="{731DEF7E-9F86-4DB3-9383-2472590134D8}" sibTransId="{FD36066D-416E-42A7-AA0F-9609E525A032}"/>
    <dgm:cxn modelId="{A2CA6093-C5CD-48FA-9832-E56295928E79}" type="presOf" srcId="{CE5E4E54-2B39-42FB-AFC3-CEA25EFB0BC0}" destId="{441072A0-851E-4FE1-8C85-F0DD050560D7}" srcOrd="0" destOrd="0" presId="urn:microsoft.com/office/officeart/2011/layout/HexagonRadial"/>
    <dgm:cxn modelId="{7B5DC49C-4F3F-4358-BC28-98D4D724835F}" type="presOf" srcId="{68712C5E-0640-44F5-8631-0BE25344F13C}" destId="{6A272B3D-CC67-486F-A3B5-FC1F3991B9CD}" srcOrd="0" destOrd="0" presId="urn:microsoft.com/office/officeart/2011/layout/HexagonRadial"/>
    <dgm:cxn modelId="{AE4D296E-011E-46D2-8698-8204ED1E81F7}" type="presParOf" srcId="{441072A0-851E-4FE1-8C85-F0DD050560D7}" destId="{6A272B3D-CC67-486F-A3B5-FC1F3991B9CD}" srcOrd="0" destOrd="0" presId="urn:microsoft.com/office/officeart/2011/layout/HexagonRadial"/>
    <dgm:cxn modelId="{08E5F659-B9CC-4A64-8EAD-556D05DC5E3C}" type="presParOf" srcId="{441072A0-851E-4FE1-8C85-F0DD050560D7}" destId="{01B8F639-0C22-41FE-8330-814A8EC61D0F}" srcOrd="1" destOrd="0" presId="urn:microsoft.com/office/officeart/2011/layout/HexagonRadial"/>
    <dgm:cxn modelId="{7F26AAFA-91E3-4D8B-9079-CE61BBE9EEF9}" type="presParOf" srcId="{01B8F639-0C22-41FE-8330-814A8EC61D0F}" destId="{33784D68-21A8-4418-9A05-0E65025F2796}" srcOrd="0" destOrd="0" presId="urn:microsoft.com/office/officeart/2011/layout/HexagonRadial"/>
    <dgm:cxn modelId="{DE806C7C-D361-4D68-9090-2CAFAE516F5E}" type="presParOf" srcId="{441072A0-851E-4FE1-8C85-F0DD050560D7}" destId="{7A0BBE8E-E346-4714-A30E-DEB353A23240}" srcOrd="2" destOrd="0" presId="urn:microsoft.com/office/officeart/2011/layout/HexagonRadial"/>
    <dgm:cxn modelId="{047FB850-5CA9-48C8-9773-0A92A6295C0C}" type="presParOf" srcId="{441072A0-851E-4FE1-8C85-F0DD050560D7}" destId="{D603B642-BA4F-4DC2-AFA2-75F7B20B02AC}" srcOrd="3" destOrd="0" presId="urn:microsoft.com/office/officeart/2011/layout/HexagonRadial"/>
    <dgm:cxn modelId="{647A80C0-F794-4099-815E-505E5F545B62}" type="presParOf" srcId="{D603B642-BA4F-4DC2-AFA2-75F7B20B02AC}" destId="{82757458-60F8-4662-931D-1FE7BEDF0595}" srcOrd="0" destOrd="0" presId="urn:microsoft.com/office/officeart/2011/layout/HexagonRadial"/>
    <dgm:cxn modelId="{EA0A6CAE-88FE-4076-A004-31B1749C20A4}" type="presParOf" srcId="{441072A0-851E-4FE1-8C85-F0DD050560D7}" destId="{5B8AC491-E96A-4AB4-BA5E-E57E5B8AC1B2}" srcOrd="4" destOrd="0" presId="urn:microsoft.com/office/officeart/2011/layout/HexagonRadial"/>
    <dgm:cxn modelId="{530DB8AD-90E1-42CE-9433-26DA6FD31B97}" type="presParOf" srcId="{441072A0-851E-4FE1-8C85-F0DD050560D7}" destId="{04942FAA-D760-4299-9673-55D2ED6EE0F4}" srcOrd="5" destOrd="0" presId="urn:microsoft.com/office/officeart/2011/layout/HexagonRadial"/>
    <dgm:cxn modelId="{D2E987C2-0E53-4BFC-BBD7-F2C5AEA912DD}" type="presParOf" srcId="{04942FAA-D760-4299-9673-55D2ED6EE0F4}" destId="{10296D4F-AFB7-43B8-91DC-DBF5B43C9A98}" srcOrd="0" destOrd="0" presId="urn:microsoft.com/office/officeart/2011/layout/HexagonRadial"/>
    <dgm:cxn modelId="{1A994767-5907-416B-A58C-6C24EC4D071E}" type="presParOf" srcId="{441072A0-851E-4FE1-8C85-F0DD050560D7}" destId="{9945954E-ACDA-473E-AF5A-EB5157E239C9}" srcOrd="6" destOrd="0" presId="urn:microsoft.com/office/officeart/2011/layout/HexagonRadial"/>
    <dgm:cxn modelId="{864E7CC9-8B17-4B9F-BDE2-4C96B4A1780F}" type="presParOf" srcId="{441072A0-851E-4FE1-8C85-F0DD050560D7}" destId="{7432ECCC-1393-439E-912F-C1942837F823}" srcOrd="7" destOrd="0" presId="urn:microsoft.com/office/officeart/2011/layout/HexagonRadial"/>
    <dgm:cxn modelId="{D836386D-F5AB-4AE7-BCB7-3DB768BF7A99}" type="presParOf" srcId="{7432ECCC-1393-439E-912F-C1942837F823}" destId="{FB5081B4-C09B-434F-B5A2-D9587CBD405A}" srcOrd="0" destOrd="0" presId="urn:microsoft.com/office/officeart/2011/layout/HexagonRadial"/>
    <dgm:cxn modelId="{11C3161A-E924-4A15-90A7-08AB2626D2EC}" type="presParOf" srcId="{441072A0-851E-4FE1-8C85-F0DD050560D7}" destId="{BF8DDEC4-8977-499F-98AB-50AF192C2F80}" srcOrd="8" destOrd="0" presId="urn:microsoft.com/office/officeart/2011/layout/HexagonRadial"/>
    <dgm:cxn modelId="{FBACCF79-3F9B-49E2-B6BF-67D60FED8D3D}" type="presParOf" srcId="{441072A0-851E-4FE1-8C85-F0DD050560D7}" destId="{F89797AC-8526-448C-9577-9051B914A3A9}" srcOrd="9" destOrd="0" presId="urn:microsoft.com/office/officeart/2011/layout/HexagonRadial"/>
    <dgm:cxn modelId="{776C7099-F42F-47DE-A5DB-69058068E9B0}" type="presParOf" srcId="{F89797AC-8526-448C-9577-9051B914A3A9}" destId="{D625C0F7-04E6-4B12-A4EF-7F9908686069}" srcOrd="0" destOrd="0" presId="urn:microsoft.com/office/officeart/2011/layout/HexagonRadial"/>
    <dgm:cxn modelId="{5285B025-188A-4123-ABD1-313552C6381D}" type="presParOf" srcId="{441072A0-851E-4FE1-8C85-F0DD050560D7}" destId="{CC222C3D-5AFF-4A6D-A784-CF9CC9B4868C}" srcOrd="10" destOrd="0" presId="urn:microsoft.com/office/officeart/2011/layout/HexagonRadial"/>
    <dgm:cxn modelId="{5DF0D97B-649B-4C4B-A393-CC81E0EE3754}" type="presParOf" srcId="{441072A0-851E-4FE1-8C85-F0DD050560D7}" destId="{E3918C45-A287-4B8D-B819-DA90E5CC80E9}" srcOrd="11" destOrd="0" presId="urn:microsoft.com/office/officeart/2011/layout/HexagonRadial"/>
    <dgm:cxn modelId="{A36A16C3-93A2-40E0-8F94-C7C6AC631E9A}" type="presParOf" srcId="{E3918C45-A287-4B8D-B819-DA90E5CC80E9}" destId="{6FBF3A13-DA04-403E-9C40-0E5BD75609B9}" srcOrd="0" destOrd="0" presId="urn:microsoft.com/office/officeart/2011/layout/HexagonRadial"/>
    <dgm:cxn modelId="{D1EE9354-2061-4CA0-BFCF-C191495D20AE}" type="presParOf" srcId="{441072A0-851E-4FE1-8C85-F0DD050560D7}" destId="{6B06339A-77C4-4CDB-8895-7D759D6AE26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72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4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3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948EC4-2C9C-47CF-9396-E95832BDEC1F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A33E-F241-4001-9725-D2092DD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436533" y="1125418"/>
            <a:ext cx="88334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                                                                                                                                        </a:t>
            </a:r>
            <a:r>
              <a:rPr lang="en-US" sz="5400" dirty="0" smtClean="0"/>
              <a:t>Welcome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638168" y="4056725"/>
            <a:ext cx="675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83" y="2878667"/>
            <a:ext cx="3898430" cy="2935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9" y="2664300"/>
            <a:ext cx="4172857" cy="31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452718"/>
            <a:ext cx="9398371" cy="835169"/>
          </a:xfrm>
        </p:spPr>
        <p:txBody>
          <a:bodyPr/>
          <a:lstStyle/>
          <a:p>
            <a:r>
              <a:rPr lang="en-US" dirty="0" smtClean="0"/>
              <a:t>Preventive Measures: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72" y="1558344"/>
            <a:ext cx="3257841" cy="9991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Responsibility of guardians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911" y="2667000"/>
            <a:ext cx="3606084" cy="391410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Remain conscious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Create healthy atmosphere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Mental flourishment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Movement should be watched over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Easy and normal relationship should be built with offspring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3107" y="1558344"/>
            <a:ext cx="2946794" cy="999118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Socio-economic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Employment opportunity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Government &amp; Non government organizations' activities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3196" y="1558345"/>
            <a:ext cx="2943618" cy="99911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Education Opportunity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All children should be brought under the primary and secondary education.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Lead healthy and sound life.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Keep away from committing any offence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5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11" y="2846232"/>
            <a:ext cx="8950817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Group Work</a:t>
            </a:r>
            <a:r>
              <a:rPr lang="en-US" sz="3600" dirty="0" smtClean="0"/>
              <a:t>: </a:t>
            </a:r>
            <a:r>
              <a:rPr lang="en-US" sz="4800" dirty="0" smtClean="0"/>
              <a:t> </a:t>
            </a:r>
            <a:r>
              <a:rPr lang="en-US" sz="4800" dirty="0"/>
              <a:t>F</a:t>
            </a:r>
            <a:r>
              <a:rPr lang="en-US" sz="4800" dirty="0" smtClean="0"/>
              <a:t>ind out more causes of Juvenile offence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92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7131" y="940904"/>
            <a:ext cx="10054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Evaluation: Asking short questions</a:t>
            </a:r>
          </a:p>
          <a:p>
            <a:endParaRPr lang="en-US" sz="3600" dirty="0" smtClean="0"/>
          </a:p>
          <a:p>
            <a:pPr marL="742950" indent="-742950">
              <a:buAutoNum type="arabicPeriod"/>
            </a:pPr>
            <a:r>
              <a:rPr lang="en-US" sz="3600" dirty="0" smtClean="0"/>
              <a:t>What is the age of juvenile offenders in Bangladesh, Japan and India?</a:t>
            </a:r>
          </a:p>
          <a:p>
            <a:endParaRPr lang="en-US" sz="3600" dirty="0" smtClean="0"/>
          </a:p>
          <a:p>
            <a:r>
              <a:rPr lang="en-US" sz="3600" dirty="0" smtClean="0"/>
              <a:t>2. What is the main cause of juvenile offence?</a:t>
            </a:r>
          </a:p>
          <a:p>
            <a:endParaRPr lang="en-US" sz="3600" dirty="0" smtClean="0"/>
          </a:p>
          <a:p>
            <a:r>
              <a:rPr lang="en-US" sz="3600" dirty="0" smtClean="0"/>
              <a:t>3. Say one step or measure to prevent juvenile offence.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95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526" y="1841864"/>
            <a:ext cx="1030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H.W. Read the chapter </a:t>
            </a:r>
            <a:r>
              <a:rPr lang="en-US" sz="4000" dirty="0"/>
              <a:t>properly and find out more causes and preventive measures of juvenile </a:t>
            </a:r>
            <a:r>
              <a:rPr lang="en-US" sz="4000" dirty="0" smtClean="0"/>
              <a:t>offences.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26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222" y="1854926"/>
            <a:ext cx="796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       Thanks to all.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3" y="2624367"/>
            <a:ext cx="3331028" cy="327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5" y="3749040"/>
            <a:ext cx="4439739" cy="30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670" y="4032172"/>
            <a:ext cx="7737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Nazmun</a:t>
            </a:r>
            <a:r>
              <a:rPr lang="en-US" sz="2400" dirty="0" smtClean="0"/>
              <a:t> </a:t>
            </a:r>
            <a:r>
              <a:rPr lang="en-US" sz="2400" dirty="0" err="1" smtClean="0"/>
              <a:t>Nahar</a:t>
            </a:r>
            <a:endParaRPr lang="en-US" sz="2400" dirty="0" smtClean="0"/>
          </a:p>
          <a:p>
            <a:r>
              <a:rPr lang="en-US" sz="2400" dirty="0" smtClean="0"/>
              <a:t>Assistant Teacher(English)</a:t>
            </a:r>
          </a:p>
          <a:p>
            <a:r>
              <a:rPr lang="en-US" sz="2400" dirty="0" smtClean="0"/>
              <a:t>B.A.(</a:t>
            </a:r>
            <a:r>
              <a:rPr lang="en-US" sz="2400" dirty="0" err="1" smtClean="0"/>
              <a:t>Hons</a:t>
            </a:r>
            <a:r>
              <a:rPr lang="en-US" sz="2400" dirty="0" smtClean="0"/>
              <a:t>.) M.A(English ) B.Ed. M. Ed.</a:t>
            </a:r>
          </a:p>
          <a:p>
            <a:r>
              <a:rPr lang="en-US" sz="2400" dirty="0" smtClean="0"/>
              <a:t>Foundation School</a:t>
            </a:r>
          </a:p>
          <a:p>
            <a:r>
              <a:rPr lang="en-US" sz="2400" dirty="0" err="1" smtClean="0"/>
              <a:t>Lalmatia</a:t>
            </a:r>
            <a:r>
              <a:rPr lang="en-US" sz="2400" dirty="0" smtClean="0"/>
              <a:t>, Dhaka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99952" y="672029"/>
            <a:ext cx="3712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Class: Eight</a:t>
            </a:r>
          </a:p>
          <a:p>
            <a:r>
              <a:rPr lang="en-US" sz="3600" dirty="0" smtClean="0"/>
              <a:t>Subject: BGS</a:t>
            </a:r>
          </a:p>
          <a:p>
            <a:r>
              <a:rPr lang="en-US" sz="3600" dirty="0" smtClean="0"/>
              <a:t>Date: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672029"/>
            <a:ext cx="2884867" cy="24317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6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3" y="643944"/>
            <a:ext cx="817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Observe the following pictures carefully: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" y="2190039"/>
            <a:ext cx="2945050" cy="3850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54" y="1875685"/>
            <a:ext cx="3998884" cy="231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4569600"/>
            <a:ext cx="3593205" cy="2011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8" y="4569600"/>
            <a:ext cx="2963564" cy="201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8" y="2025193"/>
            <a:ext cx="2963564" cy="20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8827" y="727710"/>
            <a:ext cx="9856484" cy="1981200"/>
          </a:xfrm>
        </p:spPr>
        <p:txBody>
          <a:bodyPr/>
          <a:lstStyle/>
          <a:p>
            <a:r>
              <a:rPr lang="en-US" dirty="0" smtClean="0"/>
              <a:t>               Chapter -10</a:t>
            </a:r>
            <a:br>
              <a:rPr lang="en-US" dirty="0" smtClean="0"/>
            </a:br>
            <a:r>
              <a:rPr lang="en-US" dirty="0" smtClean="0"/>
              <a:t>Social Problems of Bangladesh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0858" y="3825987"/>
            <a:ext cx="8825659" cy="23622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Juvenile Delinquency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Causes of Juvenile offence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Preventive Measures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32" y="2961011"/>
            <a:ext cx="3133922" cy="198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68" y="3490175"/>
            <a:ext cx="2474837" cy="29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After finishing this chapter students will be :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40526" y="3429000"/>
            <a:ext cx="9339943" cy="32853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</a:t>
            </a:r>
            <a:r>
              <a:rPr lang="en-US" sz="2400" dirty="0" smtClean="0"/>
              <a:t>ble to explain juvenile delinquency,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</a:t>
            </a:r>
            <a:r>
              <a:rPr lang="en-US" sz="2400" dirty="0" smtClean="0"/>
              <a:t>ble to identify the causes and 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</a:t>
            </a:r>
            <a:r>
              <a:rPr lang="en-US" sz="2400" dirty="0" smtClean="0"/>
              <a:t>ble to find out the ways of preventing juvenile delinquency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</a:t>
            </a:r>
            <a:r>
              <a:rPr lang="en-US" sz="2400" dirty="0" smtClean="0"/>
              <a:t>ware of the impacts of juvenile delinquency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97" y="854725"/>
            <a:ext cx="3401064" cy="14478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is Juvenile offence?</a:t>
            </a:r>
            <a:endParaRPr lang="en-US" sz="3200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97" y="2481944"/>
            <a:ext cx="3788512" cy="3997234"/>
          </a:xfrm>
        </p:spPr>
        <p:txBody>
          <a:bodyPr>
            <a:noAutofit/>
          </a:bodyPr>
          <a:lstStyle/>
          <a:p>
            <a:r>
              <a:rPr lang="en-US" sz="2000" dirty="0" smtClean="0"/>
              <a:t>Different offences committed either by immature boys and girls or the juvenile are called juvenile delinquency.</a:t>
            </a:r>
          </a:p>
          <a:p>
            <a:endParaRPr lang="en-US" sz="2000" dirty="0"/>
          </a:p>
          <a:p>
            <a:r>
              <a:rPr lang="en-US" sz="2000" dirty="0" smtClean="0"/>
              <a:t>In Bangladesh, India and </a:t>
            </a:r>
            <a:r>
              <a:rPr lang="en-US" sz="2000" dirty="0" err="1" smtClean="0"/>
              <a:t>Srilanka</a:t>
            </a:r>
            <a:r>
              <a:rPr lang="en-US" sz="2000" dirty="0" smtClean="0"/>
              <a:t> boys and girls of age 7 to 16 years are called juvenile offenders.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22" y="1112704"/>
            <a:ext cx="199761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58" y="4427994"/>
            <a:ext cx="2317214" cy="2247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33" y="1578625"/>
            <a:ext cx="3256016" cy="41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4220" y="246655"/>
            <a:ext cx="9404723" cy="1981390"/>
          </a:xfrm>
        </p:spPr>
        <p:txBody>
          <a:bodyPr/>
          <a:lstStyle/>
          <a:p>
            <a:r>
              <a:rPr lang="en-US" dirty="0" smtClean="0"/>
              <a:t>In Pakistan and Thailand boys and girls of age 7 to 18 years are called Juvenile offenders.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2834640"/>
            <a:ext cx="3634621" cy="363116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15" y="2228044"/>
            <a:ext cx="3349128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2366" y="240403"/>
            <a:ext cx="9603478" cy="938212"/>
          </a:xfrm>
        </p:spPr>
        <p:txBody>
          <a:bodyPr/>
          <a:lstStyle/>
          <a:p>
            <a:r>
              <a:rPr lang="en-US" dirty="0" smtClean="0"/>
              <a:t>Some causes of Juvenile offence: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3162603"/>
              </p:ext>
            </p:extLst>
          </p:nvPr>
        </p:nvGraphicFramePr>
        <p:xfrm>
          <a:off x="0" y="1443038"/>
          <a:ext cx="11184835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3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0417" y="834887"/>
            <a:ext cx="104029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Some other reasons of Juvenile offences: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Betrayal in love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Death of dear 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Instigation of friends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Deprived of parental affection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Excessive use of internet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3869636"/>
            <a:ext cx="3099767" cy="24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446</TotalTime>
  <Words>335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               Chapter -10 Social Problems of Bangladesh</vt:lpstr>
      <vt:lpstr>After finishing this chapter students will be :</vt:lpstr>
      <vt:lpstr>What is Juvenile offence?</vt:lpstr>
      <vt:lpstr>In Pakistan and Thailand boys and girls of age 7 to 18 years are called Juvenile offenders.</vt:lpstr>
      <vt:lpstr>Some causes of Juvenile offence:</vt:lpstr>
      <vt:lpstr>PowerPoint Presentation</vt:lpstr>
      <vt:lpstr>Preventive Measures: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Chapter -15 Social Problems of Bangladesh</dc:title>
  <dc:creator>Dell</dc:creator>
  <cp:lastModifiedBy>Dell</cp:lastModifiedBy>
  <cp:revision>120</cp:revision>
  <dcterms:created xsi:type="dcterms:W3CDTF">2019-12-10T02:39:46Z</dcterms:created>
  <dcterms:modified xsi:type="dcterms:W3CDTF">2019-12-14T14:52:23Z</dcterms:modified>
</cp:coreProperties>
</file>