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9" r:id="rId11"/>
    <p:sldId id="271" r:id="rId12"/>
    <p:sldId id="274" r:id="rId13"/>
    <p:sldId id="272" r:id="rId14"/>
    <p:sldId id="273" r:id="rId15"/>
    <p:sldId id="275" r:id="rId16"/>
    <p:sldId id="280" r:id="rId17"/>
    <p:sldId id="276" r:id="rId18"/>
    <p:sldId id="277" r:id="rId19"/>
    <p:sldId id="279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006666"/>
    <a:srgbClr val="0033CC"/>
    <a:srgbClr val="009900"/>
    <a:srgbClr val="FA1228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>
      <p:cViewPr>
        <p:scale>
          <a:sx n="64" d="100"/>
          <a:sy n="64" d="100"/>
        </p:scale>
        <p:origin x="156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37F62-813E-4D39-A35D-C7465C75D19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48C84-462A-4C86-AC5D-47BA4D7E6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6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48C84-462A-4C86-AC5D-47BA4D7E67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1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12">
              <a:srgbClr val="C60055"/>
            </a:gs>
            <a:gs pos="4000">
              <a:srgbClr val="FF0000"/>
            </a:gs>
            <a:gs pos="22000">
              <a:srgbClr val="66008F"/>
            </a:gs>
            <a:gs pos="82083">
              <a:srgbClr val="F00017"/>
            </a:gs>
            <a:gs pos="77086">
              <a:srgbClr val="E60025"/>
            </a:gs>
            <a:gs pos="71257">
              <a:srgbClr val="DB0035"/>
            </a:gs>
            <a:gs pos="34995">
              <a:srgbClr val="950078"/>
            </a:gs>
            <a:gs pos="45000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8775"/>
            <a:ext cx="9067800" cy="1089025"/>
          </a:xfrm>
          <a:prstGeom prst="ribbon2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839200" cy="5029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324100" y="505407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69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-footage-young-scientist-a-little-girl-wearing-adult-safety-glasses-and-lab-coat-decants-green-liqu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29" y="2133600"/>
            <a:ext cx="4022271" cy="4419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 descr="116698-300x199-Scigoggle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271" y="2209800"/>
            <a:ext cx="4158729" cy="4343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ounded Rectangle 4"/>
          <p:cNvSpPr/>
          <p:nvPr/>
        </p:nvSpPr>
        <p:spPr>
          <a:xfrm>
            <a:off x="383335" y="609600"/>
            <a:ext cx="8441871" cy="8382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চশমা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পরিহিত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endParaRPr lang="en-US" sz="4000" b="1" dirty="0">
              <a:solidFill>
                <a:srgbClr val="0000FF"/>
              </a:solidFill>
            </a:endParaRP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3074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1524000"/>
            <a:ext cx="6172200" cy="41910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মাস্ক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6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AF-TK8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23999"/>
            <a:ext cx="5105400" cy="50066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1600200" y="304800"/>
            <a:ext cx="6172200" cy="1066799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মাস্ক </a:t>
            </a:r>
            <a:r>
              <a:rPr lang="en-US" sz="5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5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5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-antiviral-face-mask-201203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4" y="1990344"/>
            <a:ext cx="4100946" cy="44104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 descr="p184-2-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057400"/>
            <a:ext cx="4038600" cy="4343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ounded Rectangle 3"/>
          <p:cNvSpPr/>
          <p:nvPr/>
        </p:nvSpPr>
        <p:spPr>
          <a:xfrm>
            <a:off x="1600200" y="304800"/>
            <a:ext cx="6172200" cy="1066799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মাস্ক </a:t>
            </a:r>
            <a:r>
              <a:rPr lang="en-US" sz="54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পরিহিত</a:t>
            </a:r>
            <a:r>
              <a:rPr lang="en-US" sz="5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endParaRPr lang="en-US" sz="5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0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81000" y="304800"/>
            <a:ext cx="8382000" cy="6248400"/>
          </a:xfrm>
          <a:prstGeom prst="round2Diag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গ্লাভস</a:t>
            </a:r>
            <a:endParaRPr lang="en-US" sz="287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2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w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85900"/>
            <a:ext cx="7620000" cy="5067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447800" y="381000"/>
            <a:ext cx="6477000" cy="8382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গ্লাভস</a:t>
            </a:r>
            <a:r>
              <a:rPr lang="en-US" sz="6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পরবো</a:t>
            </a:r>
            <a:endParaRPr lang="en-US" sz="60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1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b-glove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8458200" cy="44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1600200" y="304800"/>
            <a:ext cx="6172200" cy="1066799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গ্লাভস</a:t>
            </a:r>
            <a:r>
              <a:rPr lang="en-US" sz="6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পরিহিত</a:t>
            </a:r>
            <a:r>
              <a:rPr lang="en-US" sz="66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endParaRPr lang="en-US" sz="66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7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ITRILE-GLOVES-ONLIN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51417"/>
            <a:ext cx="4114800" cy="40325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 descr="lab-gloves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451417"/>
            <a:ext cx="4038600" cy="40255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ounded Rectangle 4"/>
          <p:cNvSpPr/>
          <p:nvPr/>
        </p:nvSpPr>
        <p:spPr>
          <a:xfrm>
            <a:off x="990600" y="457200"/>
            <a:ext cx="7315200" cy="1676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ডিসপোজেবল</a:t>
            </a:r>
            <a:r>
              <a:rPr lang="en-US" sz="5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নাইট্রাইল</a:t>
            </a:r>
            <a:r>
              <a:rPr lang="en-US" sz="5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গ্লাভস</a:t>
            </a:r>
            <a:endParaRPr lang="en-US" sz="5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strike="sngStrike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সিনথেটিক</a:t>
            </a:r>
            <a:endParaRPr lang="en-US" sz="5400" strike="sngStrike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7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533400"/>
            <a:ext cx="5943600" cy="10668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33400" y="2057400"/>
            <a:ext cx="8153400" cy="44958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অ্যাপ্রন</a:t>
            </a:r>
            <a:r>
              <a:rPr lang="en-US" sz="4800" b="1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u="sng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8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চশমা</a:t>
            </a:r>
            <a:r>
              <a:rPr lang="en-US" sz="48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u="sng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মাস্ক</a:t>
            </a:r>
            <a:r>
              <a:rPr lang="en-US" sz="48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8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গ্লাভস</a:t>
            </a:r>
            <a:r>
              <a:rPr lang="en-US" sz="4800" b="1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9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457200"/>
            <a:ext cx="7772400" cy="15240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2286000"/>
            <a:ext cx="8458200" cy="42672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219200"/>
          </a:xfrm>
          <a:prstGeom prst="triangle">
            <a:avLst/>
          </a:prstGeom>
          <a:solidFill>
            <a:srgbClr val="FF0000"/>
          </a:solidFill>
          <a:ln w="57150">
            <a:solidFill>
              <a:srgbClr val="0033CC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429000" cy="5029200"/>
          </a:xfrm>
          <a:prstGeom prst="rect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u="sng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u="sng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u="sng" dirty="0" smtClean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সাঈদ</a:t>
            </a:r>
            <a:r>
              <a:rPr lang="en-US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b="1" dirty="0" smtClean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শহীদুল</a:t>
            </a:r>
            <a:r>
              <a:rPr lang="en-US" sz="24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4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, 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ভৈরবা,মহেশপুর</a:t>
            </a:r>
            <a:r>
              <a:rPr lang="en-US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|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- ০১৭১৬ ১১ ৫৯ ১৬</a:t>
            </a:r>
            <a:endParaRPr lang="en-US" sz="24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429000" cy="5029200"/>
          </a:xfrm>
          <a:prstGeom prst="rect">
            <a:avLst/>
          </a:prstGeom>
          <a:solidFill>
            <a:schemeClr val="tx1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u="sng" dirty="0" err="1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u="sng" dirty="0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4800" b="1" u="sng" dirty="0" smtClean="0">
              <a:solidFill>
                <a:srgbClr val="006666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200" b="1" dirty="0" err="1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b="1" dirty="0" smtClean="0">
              <a:solidFill>
                <a:srgbClr val="006666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200" b="1" dirty="0" err="1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200" b="1" dirty="0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 1ম </a:t>
            </a:r>
            <a:r>
              <a:rPr lang="en-US" sz="3200" b="1" dirty="0" err="1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b="1" dirty="0" smtClean="0">
              <a:solidFill>
                <a:srgbClr val="006666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200" b="1" dirty="0" err="1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 1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অধ্যায়ের</a:t>
            </a:r>
            <a:r>
              <a:rPr lang="en-US" b="1" dirty="0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b="1" dirty="0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ল্যাবরেটরির</a:t>
            </a:r>
            <a:r>
              <a:rPr lang="en-US" b="1" dirty="0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b="1" dirty="0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ব্যাবহার</a:t>
            </a:r>
            <a:endParaRPr lang="en-US" b="1" dirty="0" smtClean="0">
              <a:solidFill>
                <a:srgbClr val="006666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b="1" dirty="0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 ৯.৪৫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b="1" dirty="0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 ০১/০৪/২০১৭ </a:t>
            </a:r>
            <a:r>
              <a:rPr lang="en-US" b="1" dirty="0" err="1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b="1" dirty="0">
              <a:solidFill>
                <a:srgbClr val="0066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495800"/>
            <a:ext cx="1600200" cy="1600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365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67788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43385" y="651711"/>
            <a:ext cx="4530918" cy="3532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16687" y="3810000"/>
            <a:ext cx="6984313" cy="274320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b_wilson_mp_9724_030811_490x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3962400" cy="4495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 descr="lab-acc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33600"/>
            <a:ext cx="4191000" cy="4419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660404" y="609600"/>
            <a:ext cx="78486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দেখছি</a:t>
            </a:r>
            <a:endParaRPr lang="en-US" sz="6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533400"/>
            <a:ext cx="7848600" cy="9906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দেখছি</a:t>
            </a:r>
            <a:endParaRPr lang="en-US" sz="6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UMD-explosion-h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4114800" cy="4419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 descr="explox-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2057400"/>
            <a:ext cx="4152900" cy="4419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25209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90600" y="1066800"/>
            <a:ext cx="7391400" cy="48768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ল্যাবরেটরির</a:t>
            </a:r>
            <a:r>
              <a:rPr lang="en-US" sz="96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9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96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ব্যাবহার</a:t>
            </a:r>
            <a:endParaRPr lang="en-US" sz="96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6593" y="304800"/>
            <a:ext cx="8610600" cy="6248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6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5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পরিধানযোগ্য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b="1" dirty="0">
              <a:solidFill>
                <a:srgbClr val="0000FF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চশমার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গ্লাভস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4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5739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1726"/>
            <a:ext cx="4495800" cy="62414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ounded Rectangle 3"/>
          <p:cNvSpPr/>
          <p:nvPr/>
        </p:nvSpPr>
        <p:spPr>
          <a:xfrm>
            <a:off x="5181600" y="311726"/>
            <a:ext cx="3505200" cy="616527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8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6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সুতী</a:t>
            </a:r>
            <a:r>
              <a:rPr lang="en-US" sz="6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অ্যাপ্রন</a:t>
            </a:r>
            <a:endParaRPr lang="en-US" sz="6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strike="dblStrike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সিনথেটিক</a:t>
            </a:r>
            <a:endParaRPr lang="en-US" sz="6600" b="1" strike="dblStrike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ye-injury.do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90600"/>
            <a:ext cx="4876800" cy="5486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04800" y="206514"/>
            <a:ext cx="86868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চশমা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দুর্ঘটনার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শিকার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fety_gogg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3962400" cy="4343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ounded Rectangle 3"/>
          <p:cNvSpPr/>
          <p:nvPr/>
        </p:nvSpPr>
        <p:spPr>
          <a:xfrm>
            <a:off x="2133600" y="685800"/>
            <a:ext cx="4724400" cy="8382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চশমা</a:t>
            </a:r>
            <a:endParaRPr lang="en-US" sz="5400" b="1" dirty="0">
              <a:solidFill>
                <a:srgbClr val="0000FF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Gogg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33600"/>
            <a:ext cx="4191000" cy="4343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775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681</TotalTime>
  <Words>167</Words>
  <Application>Microsoft Office PowerPoint</Application>
  <PresentationFormat>On-screen Show (4:3)</PresentationFormat>
  <Paragraphs>56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Rockwell</vt:lpstr>
      <vt:lpstr>Wingdings 2</vt:lpstr>
      <vt:lpstr>Foundry</vt:lpstr>
      <vt:lpstr>  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</dc:title>
  <dc:creator>Lab-13</dc:creator>
  <cp:lastModifiedBy>Sayed Hossain</cp:lastModifiedBy>
  <cp:revision>107</cp:revision>
  <dcterms:created xsi:type="dcterms:W3CDTF">2006-08-16T00:00:00Z</dcterms:created>
  <dcterms:modified xsi:type="dcterms:W3CDTF">2017-04-06T18:15:46Z</dcterms:modified>
</cp:coreProperties>
</file>