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82283_63c3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62" y="0"/>
            <a:ext cx="9162362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8382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66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বৈশিষ্ট্যসমুহঃ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662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।আর্থের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পরিমাপযোগ্য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২।আর্থিক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৩।দ্বৈত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সত্তা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৪।স্বয়ংসম্পৃর্ন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ওস্বতন্ত্রঃ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৫।দৃশ্যমানতা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৬।ঐতিহাসিক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৭।হিসাব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সমীক্রণে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8600"/>
            <a:ext cx="3048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1000"/>
            <a:ext cx="2476500" cy="184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276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315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66950" cy="20193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4838700"/>
            <a:ext cx="226695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38100"/>
            <a:ext cx="3048000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897452_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আখতার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সবসার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Email:shahana12shs@gmail.com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ফোনঃ০১৭৪৫৫৬০৭০২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তারিখঃ২৬/১১/২০১৯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7166"/>
            <a:ext cx="3929090" cy="3224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73074"/>
            <a:ext cx="4429155" cy="3208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71876"/>
            <a:ext cx="4214842" cy="2524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9" y="3643314"/>
            <a:ext cx="4214842" cy="2528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5867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14813" y="2928938"/>
          <a:ext cx="1285875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838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57400"/>
            <a:ext cx="7772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57200"/>
            <a:ext cx="2486025" cy="1838325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495800"/>
            <a:ext cx="248602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শিখন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31" r="33549"/>
          <a:stretch/>
        </p:blipFill>
        <p:spPr>
          <a:xfrm>
            <a:off x="0" y="1143000"/>
            <a:ext cx="4267200" cy="3719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43000"/>
            <a:ext cx="4800600" cy="3724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257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শুধুই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181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10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0386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41148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362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362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638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যন্তপাতি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638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324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আবস্থার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0" y="428604"/>
            <a:ext cx="4086200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500042"/>
            <a:ext cx="3913013" cy="4443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14400" y="5334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154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Smit</cp:lastModifiedBy>
  <cp:revision>56</cp:revision>
  <dcterms:created xsi:type="dcterms:W3CDTF">2006-08-16T00:00:00Z</dcterms:created>
  <dcterms:modified xsi:type="dcterms:W3CDTF">2019-12-14T13:58:32Z</dcterms:modified>
</cp:coreProperties>
</file>