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84" r:id="rId4"/>
    <p:sldId id="261" r:id="rId5"/>
    <p:sldId id="262" r:id="rId6"/>
    <p:sldId id="282" r:id="rId7"/>
    <p:sldId id="264" r:id="rId8"/>
    <p:sldId id="265" r:id="rId9"/>
    <p:sldId id="266" r:id="rId10"/>
    <p:sldId id="267" r:id="rId11"/>
    <p:sldId id="285" r:id="rId12"/>
    <p:sldId id="268" r:id="rId13"/>
    <p:sldId id="269" r:id="rId14"/>
    <p:sldId id="286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87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D1F227-00F1-41F4-AFE5-894DD45FFBB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9F1327-8252-4EC9-90DB-201872F2B670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66DE975-59E1-4FC6-9105-7D491D8C98F9}" type="parTrans" cxnId="{6253C650-5E88-4051-813D-3131E83F408F}">
      <dgm:prSet/>
      <dgm:spPr/>
      <dgm:t>
        <a:bodyPr/>
        <a:lstStyle/>
        <a:p>
          <a:endParaRPr lang="en-US"/>
        </a:p>
      </dgm:t>
    </dgm:pt>
    <dgm:pt modelId="{3B2B3E95-D107-441C-BBE8-241138A1C090}" type="sibTrans" cxnId="{6253C650-5E88-4051-813D-3131E83F408F}">
      <dgm:prSet/>
      <dgm:spPr/>
      <dgm:t>
        <a:bodyPr/>
        <a:lstStyle/>
        <a:p>
          <a:endParaRPr lang="en-US"/>
        </a:p>
      </dgm:t>
    </dgm:pt>
    <dgm:pt modelId="{F0A8A6A6-8D0A-4C8F-BD0F-B5BBF93C12CE}">
      <dgm:prSet phldrT="[Text]" custT="1"/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পিতাঃ হারুন-অর-রশিদ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241CF495-3E0A-49C3-9B43-08BADDD46FFF}" type="parTrans" cxnId="{4F539099-0B52-4F9E-B4D1-783EFF6634F5}">
      <dgm:prSet/>
      <dgm:spPr/>
      <dgm:t>
        <a:bodyPr/>
        <a:lstStyle/>
        <a:p>
          <a:endParaRPr lang="en-US"/>
        </a:p>
      </dgm:t>
    </dgm:pt>
    <dgm:pt modelId="{59D7AC5D-2A85-4AC0-96BB-C1754987661E}" type="sibTrans" cxnId="{4F539099-0B52-4F9E-B4D1-783EFF6634F5}">
      <dgm:prSet/>
      <dgm:spPr/>
      <dgm:t>
        <a:bodyPr/>
        <a:lstStyle/>
        <a:p>
          <a:endParaRPr lang="en-US"/>
        </a:p>
      </dgm:t>
    </dgm:pt>
    <dgm:pt modelId="{42F53A0A-2BA6-44BC-BD8A-E881116A04DB}">
      <dgm:prSet phldrT="[Text]" custT="1"/>
      <dgm:spPr>
        <a:solidFill>
          <a:srgbClr val="002060"/>
        </a:solidFill>
      </dgm:spPr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মাতাঃ মারাজিল 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AA5ADD73-022B-4048-8A43-46E2DFA7080D}" type="parTrans" cxnId="{F79FD991-DBDA-4DB6-8117-40D013CADC0D}">
      <dgm:prSet/>
      <dgm:spPr/>
      <dgm:t>
        <a:bodyPr/>
        <a:lstStyle/>
        <a:p>
          <a:endParaRPr lang="en-US"/>
        </a:p>
      </dgm:t>
    </dgm:pt>
    <dgm:pt modelId="{1D2CB965-3527-4843-A6BE-AB6913C421A0}" type="sibTrans" cxnId="{F79FD991-DBDA-4DB6-8117-40D013CADC0D}">
      <dgm:prSet/>
      <dgm:spPr/>
      <dgm:t>
        <a:bodyPr/>
        <a:lstStyle/>
        <a:p>
          <a:endParaRPr lang="en-US"/>
        </a:p>
      </dgm:t>
    </dgm:pt>
    <dgm:pt modelId="{9B632C6A-5DEF-41C3-A12E-F454A73153E7}">
      <dgm:prSet phldrT="[Text]"/>
      <dgm:spPr>
        <a:solidFill>
          <a:srgbClr val="C0000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সিংহাসনে আরোহণঃ ৮১৩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0930E91-59E4-46BA-ACDC-78A9E3FBAF2F}" type="parTrans" cxnId="{720BEAE3-EAFF-42D0-8F21-5F6FBC0F87D7}">
      <dgm:prSet/>
      <dgm:spPr/>
      <dgm:t>
        <a:bodyPr/>
        <a:lstStyle/>
        <a:p>
          <a:endParaRPr lang="en-US"/>
        </a:p>
      </dgm:t>
    </dgm:pt>
    <dgm:pt modelId="{698D213C-F839-4733-9061-ADB116BE0B7E}" type="sibTrans" cxnId="{720BEAE3-EAFF-42D0-8F21-5F6FBC0F87D7}">
      <dgm:prSet/>
      <dgm:spPr/>
      <dgm:t>
        <a:bodyPr/>
        <a:lstStyle/>
        <a:p>
          <a:endParaRPr lang="en-US"/>
        </a:p>
      </dgm:t>
    </dgm:pt>
    <dgm:pt modelId="{5CA7A961-CD47-4146-BAFB-A8B4A6169617}">
      <dgm:prSet/>
      <dgm:spPr>
        <a:solidFill>
          <a:srgbClr val="00B05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জন্মঃ ৭৮৬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8387448-EDC8-4F20-AE8E-3FB8F5EF69B7}" type="parTrans" cxnId="{CD302E53-F0B1-435B-8DF1-CD78CB3C9A73}">
      <dgm:prSet/>
      <dgm:spPr/>
      <dgm:t>
        <a:bodyPr/>
        <a:lstStyle/>
        <a:p>
          <a:endParaRPr lang="en-US"/>
        </a:p>
      </dgm:t>
    </dgm:pt>
    <dgm:pt modelId="{F375D262-D3E6-4E54-BA81-22965DB4A579}" type="sibTrans" cxnId="{CD302E53-F0B1-435B-8DF1-CD78CB3C9A73}">
      <dgm:prSet/>
      <dgm:spPr/>
      <dgm:t>
        <a:bodyPr/>
        <a:lstStyle/>
        <a:p>
          <a:endParaRPr lang="en-US"/>
        </a:p>
      </dgm:t>
    </dgm:pt>
    <dgm:pt modelId="{8FF39748-75E1-424E-A279-7CD8CD4249AA}">
      <dgm:prSet/>
      <dgm:spPr>
        <a:solidFill>
          <a:schemeClr val="tx1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মৃত্যঃ  ৮৩৩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A308382-B2A5-4A57-849D-8DA2D3FB1D88}" type="parTrans" cxnId="{411259CA-90DA-44A9-9ED9-FBAD046DBA5F}">
      <dgm:prSet/>
      <dgm:spPr/>
      <dgm:t>
        <a:bodyPr/>
        <a:lstStyle/>
        <a:p>
          <a:endParaRPr lang="en-US"/>
        </a:p>
      </dgm:t>
    </dgm:pt>
    <dgm:pt modelId="{E1EB0750-6B21-48F5-8DD6-FCFB54642470}" type="sibTrans" cxnId="{411259CA-90DA-44A9-9ED9-FBAD046DBA5F}">
      <dgm:prSet/>
      <dgm:spPr/>
      <dgm:t>
        <a:bodyPr/>
        <a:lstStyle/>
        <a:p>
          <a:endParaRPr lang="en-US"/>
        </a:p>
      </dgm:t>
    </dgm:pt>
    <dgm:pt modelId="{D9E18AEF-7316-437D-B672-EE29799B56A9}" type="pres">
      <dgm:prSet presAssocID="{DCD1F227-00F1-41F4-AFE5-894DD45FFBB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992928-12A1-404A-9978-A5B9F1070DD4}" type="pres">
      <dgm:prSet presAssocID="{489F1327-8252-4EC9-90DB-201872F2B670}" presName="centerShape" presStyleLbl="node0" presStyleIdx="0" presStyleCnt="1"/>
      <dgm:spPr/>
      <dgm:t>
        <a:bodyPr/>
        <a:lstStyle/>
        <a:p>
          <a:endParaRPr lang="en-US"/>
        </a:p>
      </dgm:t>
    </dgm:pt>
    <dgm:pt modelId="{4F6AC168-4B45-438D-998A-36BAAE2B6C0C}" type="pres">
      <dgm:prSet presAssocID="{241CF495-3E0A-49C3-9B43-08BADDD46FFF}" presName="parTrans" presStyleLbl="sibTrans2D1" presStyleIdx="0" presStyleCnt="5"/>
      <dgm:spPr/>
      <dgm:t>
        <a:bodyPr/>
        <a:lstStyle/>
        <a:p>
          <a:endParaRPr lang="en-US"/>
        </a:p>
      </dgm:t>
    </dgm:pt>
    <dgm:pt modelId="{956A444E-BC31-4ADB-873E-0A7111DCEC31}" type="pres">
      <dgm:prSet presAssocID="{241CF495-3E0A-49C3-9B43-08BADDD46FFF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AE84348-F523-4F14-BD27-B199BFE4A449}" type="pres">
      <dgm:prSet presAssocID="{F0A8A6A6-8D0A-4C8F-BD0F-B5BBF93C12C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085AF7-01ED-463C-8975-DCADF18B458F}" type="pres">
      <dgm:prSet presAssocID="{AA5ADD73-022B-4048-8A43-46E2DFA7080D}" presName="parTrans" presStyleLbl="sibTrans2D1" presStyleIdx="1" presStyleCnt="5"/>
      <dgm:spPr/>
      <dgm:t>
        <a:bodyPr/>
        <a:lstStyle/>
        <a:p>
          <a:endParaRPr lang="en-US"/>
        </a:p>
      </dgm:t>
    </dgm:pt>
    <dgm:pt modelId="{71AC7EA5-1007-4E77-BA55-741DE0FBBFB2}" type="pres">
      <dgm:prSet presAssocID="{AA5ADD73-022B-4048-8A43-46E2DFA7080D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FF5099A-45A9-47DA-9C67-BF685B69C751}" type="pres">
      <dgm:prSet presAssocID="{42F53A0A-2BA6-44BC-BD8A-E881116A04D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0D042-2CA5-4E0B-8097-7D157F7DAFA0}" type="pres">
      <dgm:prSet presAssocID="{58387448-EDC8-4F20-AE8E-3FB8F5EF69B7}" presName="parTrans" presStyleLbl="sibTrans2D1" presStyleIdx="2" presStyleCnt="5"/>
      <dgm:spPr/>
      <dgm:t>
        <a:bodyPr/>
        <a:lstStyle/>
        <a:p>
          <a:endParaRPr lang="en-US"/>
        </a:p>
      </dgm:t>
    </dgm:pt>
    <dgm:pt modelId="{DA39EC66-462B-43DD-A913-90CA691FAE3F}" type="pres">
      <dgm:prSet presAssocID="{58387448-EDC8-4F20-AE8E-3FB8F5EF69B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C2B96FF-D4E4-4C6F-B080-B24FAD925182}" type="pres">
      <dgm:prSet presAssocID="{5CA7A961-CD47-4146-BAFB-A8B4A616961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6D31E-5CED-4A2F-8295-F020C33A7E39}" type="pres">
      <dgm:prSet presAssocID="{E0930E91-59E4-46BA-ACDC-78A9E3FBAF2F}" presName="parTrans" presStyleLbl="sibTrans2D1" presStyleIdx="3" presStyleCnt="5"/>
      <dgm:spPr/>
      <dgm:t>
        <a:bodyPr/>
        <a:lstStyle/>
        <a:p>
          <a:endParaRPr lang="en-US"/>
        </a:p>
      </dgm:t>
    </dgm:pt>
    <dgm:pt modelId="{FADEA68E-5178-4615-A09D-0819132CB120}" type="pres">
      <dgm:prSet presAssocID="{E0930E91-59E4-46BA-ACDC-78A9E3FBAF2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2B72C4A-1D28-4BA9-A367-4489918EEF80}" type="pres">
      <dgm:prSet presAssocID="{9B632C6A-5DEF-41C3-A12E-F454A73153E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A7347-6A2A-4B69-9006-99C593711F01}" type="pres">
      <dgm:prSet presAssocID="{5A308382-B2A5-4A57-849D-8DA2D3FB1D88}" presName="parTrans" presStyleLbl="sibTrans2D1" presStyleIdx="4" presStyleCnt="5"/>
      <dgm:spPr/>
      <dgm:t>
        <a:bodyPr/>
        <a:lstStyle/>
        <a:p>
          <a:endParaRPr lang="en-US"/>
        </a:p>
      </dgm:t>
    </dgm:pt>
    <dgm:pt modelId="{AD886474-1859-4E38-BB15-E14760D67C2A}" type="pres">
      <dgm:prSet presAssocID="{5A308382-B2A5-4A57-849D-8DA2D3FB1D88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0F6FDF41-1155-4753-B6DB-A6DD18CC26AD}" type="pres">
      <dgm:prSet presAssocID="{8FF39748-75E1-424E-A279-7CD8CD4249A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1E5F40-00C1-4CDC-98AE-0F0478BC9EE2}" type="presOf" srcId="{241CF495-3E0A-49C3-9B43-08BADDD46FFF}" destId="{4F6AC168-4B45-438D-998A-36BAAE2B6C0C}" srcOrd="0" destOrd="0" presId="urn:microsoft.com/office/officeart/2005/8/layout/radial5"/>
    <dgm:cxn modelId="{6FFB1445-B913-4AA9-8811-8AA1D4F3B294}" type="presOf" srcId="{AA5ADD73-022B-4048-8A43-46E2DFA7080D}" destId="{2C085AF7-01ED-463C-8975-DCADF18B458F}" srcOrd="0" destOrd="0" presId="urn:microsoft.com/office/officeart/2005/8/layout/radial5"/>
    <dgm:cxn modelId="{4F539099-0B52-4F9E-B4D1-783EFF6634F5}" srcId="{489F1327-8252-4EC9-90DB-201872F2B670}" destId="{F0A8A6A6-8D0A-4C8F-BD0F-B5BBF93C12CE}" srcOrd="0" destOrd="0" parTransId="{241CF495-3E0A-49C3-9B43-08BADDD46FFF}" sibTransId="{59D7AC5D-2A85-4AC0-96BB-C1754987661E}"/>
    <dgm:cxn modelId="{4CC707B6-CCE5-4E3C-A955-37A8CE99C522}" type="presOf" srcId="{8FF39748-75E1-424E-A279-7CD8CD4249AA}" destId="{0F6FDF41-1155-4753-B6DB-A6DD18CC26AD}" srcOrd="0" destOrd="0" presId="urn:microsoft.com/office/officeart/2005/8/layout/radial5"/>
    <dgm:cxn modelId="{1222E094-6454-4D2F-B2B2-493B2471BF43}" type="presOf" srcId="{F0A8A6A6-8D0A-4C8F-BD0F-B5BBF93C12CE}" destId="{2AE84348-F523-4F14-BD27-B199BFE4A449}" srcOrd="0" destOrd="0" presId="urn:microsoft.com/office/officeart/2005/8/layout/radial5"/>
    <dgm:cxn modelId="{472EB9FD-2A74-41BB-A287-398370D3A0D6}" type="presOf" srcId="{42F53A0A-2BA6-44BC-BD8A-E881116A04DB}" destId="{6FF5099A-45A9-47DA-9C67-BF685B69C751}" srcOrd="0" destOrd="0" presId="urn:microsoft.com/office/officeart/2005/8/layout/radial5"/>
    <dgm:cxn modelId="{73FDAB18-EADE-42AD-80C7-1BF0222E0C69}" type="presOf" srcId="{58387448-EDC8-4F20-AE8E-3FB8F5EF69B7}" destId="{DA39EC66-462B-43DD-A913-90CA691FAE3F}" srcOrd="1" destOrd="0" presId="urn:microsoft.com/office/officeart/2005/8/layout/radial5"/>
    <dgm:cxn modelId="{614F5BE3-BE40-4E9B-AF33-A10ED6BF6DBA}" type="presOf" srcId="{AA5ADD73-022B-4048-8A43-46E2DFA7080D}" destId="{71AC7EA5-1007-4E77-BA55-741DE0FBBFB2}" srcOrd="1" destOrd="0" presId="urn:microsoft.com/office/officeart/2005/8/layout/radial5"/>
    <dgm:cxn modelId="{A9F9FCBB-D1C8-4D87-BC78-F0008243E21F}" type="presOf" srcId="{DCD1F227-00F1-41F4-AFE5-894DD45FFBB1}" destId="{D9E18AEF-7316-437D-B672-EE29799B56A9}" srcOrd="0" destOrd="0" presId="urn:microsoft.com/office/officeart/2005/8/layout/radial5"/>
    <dgm:cxn modelId="{CD302E53-F0B1-435B-8DF1-CD78CB3C9A73}" srcId="{489F1327-8252-4EC9-90DB-201872F2B670}" destId="{5CA7A961-CD47-4146-BAFB-A8B4A6169617}" srcOrd="2" destOrd="0" parTransId="{58387448-EDC8-4F20-AE8E-3FB8F5EF69B7}" sibTransId="{F375D262-D3E6-4E54-BA81-22965DB4A579}"/>
    <dgm:cxn modelId="{54B7826A-B90B-4B15-B7FC-E86D8F51AC64}" type="presOf" srcId="{5CA7A961-CD47-4146-BAFB-A8B4A6169617}" destId="{BC2B96FF-D4E4-4C6F-B080-B24FAD925182}" srcOrd="0" destOrd="0" presId="urn:microsoft.com/office/officeart/2005/8/layout/radial5"/>
    <dgm:cxn modelId="{CB66E781-2C25-4E11-BBA5-EE78F8648011}" type="presOf" srcId="{E0930E91-59E4-46BA-ACDC-78A9E3FBAF2F}" destId="{2116D31E-5CED-4A2F-8295-F020C33A7E39}" srcOrd="0" destOrd="0" presId="urn:microsoft.com/office/officeart/2005/8/layout/radial5"/>
    <dgm:cxn modelId="{88F434E7-EC00-4B88-88F1-71AE15A5B4C1}" type="presOf" srcId="{9B632C6A-5DEF-41C3-A12E-F454A73153E7}" destId="{72B72C4A-1D28-4BA9-A367-4489918EEF80}" srcOrd="0" destOrd="0" presId="urn:microsoft.com/office/officeart/2005/8/layout/radial5"/>
    <dgm:cxn modelId="{C0F745DB-21F6-4EE3-B8A8-49B9F5D3742C}" type="presOf" srcId="{489F1327-8252-4EC9-90DB-201872F2B670}" destId="{4A992928-12A1-404A-9978-A5B9F1070DD4}" srcOrd="0" destOrd="0" presId="urn:microsoft.com/office/officeart/2005/8/layout/radial5"/>
    <dgm:cxn modelId="{DE8A110A-C39A-453F-BAC2-9DEF03D73462}" type="presOf" srcId="{241CF495-3E0A-49C3-9B43-08BADDD46FFF}" destId="{956A444E-BC31-4ADB-873E-0A7111DCEC31}" srcOrd="1" destOrd="0" presId="urn:microsoft.com/office/officeart/2005/8/layout/radial5"/>
    <dgm:cxn modelId="{88B6708A-6694-4F5E-A2C5-DBDACBFBFBDA}" type="presOf" srcId="{5A308382-B2A5-4A57-849D-8DA2D3FB1D88}" destId="{568A7347-6A2A-4B69-9006-99C593711F01}" srcOrd="0" destOrd="0" presId="urn:microsoft.com/office/officeart/2005/8/layout/radial5"/>
    <dgm:cxn modelId="{F79FD991-DBDA-4DB6-8117-40D013CADC0D}" srcId="{489F1327-8252-4EC9-90DB-201872F2B670}" destId="{42F53A0A-2BA6-44BC-BD8A-E881116A04DB}" srcOrd="1" destOrd="0" parTransId="{AA5ADD73-022B-4048-8A43-46E2DFA7080D}" sibTransId="{1D2CB965-3527-4843-A6BE-AB6913C421A0}"/>
    <dgm:cxn modelId="{621E1398-42BC-4792-A269-9E36528945D5}" type="presOf" srcId="{E0930E91-59E4-46BA-ACDC-78A9E3FBAF2F}" destId="{FADEA68E-5178-4615-A09D-0819132CB120}" srcOrd="1" destOrd="0" presId="urn:microsoft.com/office/officeart/2005/8/layout/radial5"/>
    <dgm:cxn modelId="{2B9398B8-67BC-4091-AC85-BE3DD104A88E}" type="presOf" srcId="{58387448-EDC8-4F20-AE8E-3FB8F5EF69B7}" destId="{8D10D042-2CA5-4E0B-8097-7D157F7DAFA0}" srcOrd="0" destOrd="0" presId="urn:microsoft.com/office/officeart/2005/8/layout/radial5"/>
    <dgm:cxn modelId="{411259CA-90DA-44A9-9ED9-FBAD046DBA5F}" srcId="{489F1327-8252-4EC9-90DB-201872F2B670}" destId="{8FF39748-75E1-424E-A279-7CD8CD4249AA}" srcOrd="4" destOrd="0" parTransId="{5A308382-B2A5-4A57-849D-8DA2D3FB1D88}" sibTransId="{E1EB0750-6B21-48F5-8DD6-FCFB54642470}"/>
    <dgm:cxn modelId="{720BEAE3-EAFF-42D0-8F21-5F6FBC0F87D7}" srcId="{489F1327-8252-4EC9-90DB-201872F2B670}" destId="{9B632C6A-5DEF-41C3-A12E-F454A73153E7}" srcOrd="3" destOrd="0" parTransId="{E0930E91-59E4-46BA-ACDC-78A9E3FBAF2F}" sibTransId="{698D213C-F839-4733-9061-ADB116BE0B7E}"/>
    <dgm:cxn modelId="{6253C650-5E88-4051-813D-3131E83F408F}" srcId="{DCD1F227-00F1-41F4-AFE5-894DD45FFBB1}" destId="{489F1327-8252-4EC9-90DB-201872F2B670}" srcOrd="0" destOrd="0" parTransId="{766DE975-59E1-4FC6-9105-7D491D8C98F9}" sibTransId="{3B2B3E95-D107-441C-BBE8-241138A1C090}"/>
    <dgm:cxn modelId="{A9247076-3932-494F-B2A6-5B9BE0FDDED8}" type="presOf" srcId="{5A308382-B2A5-4A57-849D-8DA2D3FB1D88}" destId="{AD886474-1859-4E38-BB15-E14760D67C2A}" srcOrd="1" destOrd="0" presId="urn:microsoft.com/office/officeart/2005/8/layout/radial5"/>
    <dgm:cxn modelId="{0F9670A5-51C9-46CD-970E-CA5E75150512}" type="presParOf" srcId="{D9E18AEF-7316-437D-B672-EE29799B56A9}" destId="{4A992928-12A1-404A-9978-A5B9F1070DD4}" srcOrd="0" destOrd="0" presId="urn:microsoft.com/office/officeart/2005/8/layout/radial5"/>
    <dgm:cxn modelId="{9BD7E8FD-9F42-45D0-B4F0-428A68183FA6}" type="presParOf" srcId="{D9E18AEF-7316-437D-B672-EE29799B56A9}" destId="{4F6AC168-4B45-438D-998A-36BAAE2B6C0C}" srcOrd="1" destOrd="0" presId="urn:microsoft.com/office/officeart/2005/8/layout/radial5"/>
    <dgm:cxn modelId="{990F4F23-8025-4869-A941-2890B6D72BC4}" type="presParOf" srcId="{4F6AC168-4B45-438D-998A-36BAAE2B6C0C}" destId="{956A444E-BC31-4ADB-873E-0A7111DCEC31}" srcOrd="0" destOrd="0" presId="urn:microsoft.com/office/officeart/2005/8/layout/radial5"/>
    <dgm:cxn modelId="{FAC50EE6-1107-439D-99D1-78A1C842A4DD}" type="presParOf" srcId="{D9E18AEF-7316-437D-B672-EE29799B56A9}" destId="{2AE84348-F523-4F14-BD27-B199BFE4A449}" srcOrd="2" destOrd="0" presId="urn:microsoft.com/office/officeart/2005/8/layout/radial5"/>
    <dgm:cxn modelId="{CE71BEA7-EA03-40E8-A074-88AC2F81DD2E}" type="presParOf" srcId="{D9E18AEF-7316-437D-B672-EE29799B56A9}" destId="{2C085AF7-01ED-463C-8975-DCADF18B458F}" srcOrd="3" destOrd="0" presId="urn:microsoft.com/office/officeart/2005/8/layout/radial5"/>
    <dgm:cxn modelId="{53BA41DB-17CB-42B4-BC99-200DEDF7CD35}" type="presParOf" srcId="{2C085AF7-01ED-463C-8975-DCADF18B458F}" destId="{71AC7EA5-1007-4E77-BA55-741DE0FBBFB2}" srcOrd="0" destOrd="0" presId="urn:microsoft.com/office/officeart/2005/8/layout/radial5"/>
    <dgm:cxn modelId="{4ACBC942-FCB5-413C-BB5C-198456BC486D}" type="presParOf" srcId="{D9E18AEF-7316-437D-B672-EE29799B56A9}" destId="{6FF5099A-45A9-47DA-9C67-BF685B69C751}" srcOrd="4" destOrd="0" presId="urn:microsoft.com/office/officeart/2005/8/layout/radial5"/>
    <dgm:cxn modelId="{30A6E388-9703-40C7-A8B6-0AFC3467ECEE}" type="presParOf" srcId="{D9E18AEF-7316-437D-B672-EE29799B56A9}" destId="{8D10D042-2CA5-4E0B-8097-7D157F7DAFA0}" srcOrd="5" destOrd="0" presId="urn:microsoft.com/office/officeart/2005/8/layout/radial5"/>
    <dgm:cxn modelId="{A00A87D8-ABEB-4DC4-AC4D-0EAE962CC668}" type="presParOf" srcId="{8D10D042-2CA5-4E0B-8097-7D157F7DAFA0}" destId="{DA39EC66-462B-43DD-A913-90CA691FAE3F}" srcOrd="0" destOrd="0" presId="urn:microsoft.com/office/officeart/2005/8/layout/radial5"/>
    <dgm:cxn modelId="{45833D56-9848-4576-A10B-6E6E89191AC1}" type="presParOf" srcId="{D9E18AEF-7316-437D-B672-EE29799B56A9}" destId="{BC2B96FF-D4E4-4C6F-B080-B24FAD925182}" srcOrd="6" destOrd="0" presId="urn:microsoft.com/office/officeart/2005/8/layout/radial5"/>
    <dgm:cxn modelId="{A90BA3B5-DE75-45CB-AC02-3659D0E57162}" type="presParOf" srcId="{D9E18AEF-7316-437D-B672-EE29799B56A9}" destId="{2116D31E-5CED-4A2F-8295-F020C33A7E39}" srcOrd="7" destOrd="0" presId="urn:microsoft.com/office/officeart/2005/8/layout/radial5"/>
    <dgm:cxn modelId="{6D99B688-41F4-4427-BE70-A93DB85BD550}" type="presParOf" srcId="{2116D31E-5CED-4A2F-8295-F020C33A7E39}" destId="{FADEA68E-5178-4615-A09D-0819132CB120}" srcOrd="0" destOrd="0" presId="urn:microsoft.com/office/officeart/2005/8/layout/radial5"/>
    <dgm:cxn modelId="{BAFCA54C-BCF2-4010-87A4-2286F5507B1C}" type="presParOf" srcId="{D9E18AEF-7316-437D-B672-EE29799B56A9}" destId="{72B72C4A-1D28-4BA9-A367-4489918EEF80}" srcOrd="8" destOrd="0" presId="urn:microsoft.com/office/officeart/2005/8/layout/radial5"/>
    <dgm:cxn modelId="{51C3F0EE-84FF-426B-A370-FF222A0C09BB}" type="presParOf" srcId="{D9E18AEF-7316-437D-B672-EE29799B56A9}" destId="{568A7347-6A2A-4B69-9006-99C593711F01}" srcOrd="9" destOrd="0" presId="urn:microsoft.com/office/officeart/2005/8/layout/radial5"/>
    <dgm:cxn modelId="{14028CDA-80C9-445B-840E-68F56E40D945}" type="presParOf" srcId="{568A7347-6A2A-4B69-9006-99C593711F01}" destId="{AD886474-1859-4E38-BB15-E14760D67C2A}" srcOrd="0" destOrd="0" presId="urn:microsoft.com/office/officeart/2005/8/layout/radial5"/>
    <dgm:cxn modelId="{8493DEC3-AFCE-4FB8-ABC4-1626F6D4182B}" type="presParOf" srcId="{D9E18AEF-7316-437D-B672-EE29799B56A9}" destId="{0F6FDF41-1155-4753-B6DB-A6DD18CC26AD}" srcOrd="10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5F44CD-AA7E-485E-A91F-8F9E12B8C1D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BBB8FC-FF1E-47A8-B603-6A3491A25921}">
      <dgm:prSet phldrT="[Text]" custT="1"/>
      <dgm:spPr/>
      <dgm:t>
        <a:bodyPr/>
        <a:lstStyle/>
        <a:p>
          <a:r>
            <a:rPr lang="bn-BD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বায়তুল হিকমাহর বিভাগসমূহ</a:t>
          </a:r>
          <a:endParaRPr lang="en-US" sz="28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D1976B35-EB7D-4EB9-8EB7-097E0BED3C7D}" type="parTrans" cxnId="{9CA038AD-2709-4643-8E8C-8C18F1B7DA2D}">
      <dgm:prSet/>
      <dgm:spPr/>
      <dgm:t>
        <a:bodyPr/>
        <a:lstStyle/>
        <a:p>
          <a:endParaRPr lang="en-US"/>
        </a:p>
      </dgm:t>
    </dgm:pt>
    <dgm:pt modelId="{438A300A-A2A9-4F2E-8B73-ED664B01B771}" type="sibTrans" cxnId="{9CA038AD-2709-4643-8E8C-8C18F1B7DA2D}">
      <dgm:prSet/>
      <dgm:spPr/>
      <dgm:t>
        <a:bodyPr/>
        <a:lstStyle/>
        <a:p>
          <a:endParaRPr lang="en-US"/>
        </a:p>
      </dgm:t>
    </dgm:pt>
    <dgm:pt modelId="{76A7A316-3BCF-4B09-8B5D-BBAA71BCF7AE}">
      <dgm:prSet phldrT="[Text]" custT="1"/>
      <dgm:spPr>
        <a:solidFill>
          <a:schemeClr val="tx1"/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গ্রন্থাগার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650D2B83-A8DE-49FB-BB26-92BFF2AD056E}" type="parTrans" cxnId="{857287D7-DBAC-4828-9C89-0D6218240DEA}">
      <dgm:prSet/>
      <dgm:spPr/>
      <dgm:t>
        <a:bodyPr/>
        <a:lstStyle/>
        <a:p>
          <a:endParaRPr lang="en-US"/>
        </a:p>
      </dgm:t>
    </dgm:pt>
    <dgm:pt modelId="{C91C98C9-B86E-4A71-A4D8-7A479C563853}" type="sibTrans" cxnId="{857287D7-DBAC-4828-9C89-0D6218240DEA}">
      <dgm:prSet/>
      <dgm:spPr/>
      <dgm:t>
        <a:bodyPr/>
        <a:lstStyle/>
        <a:p>
          <a:endParaRPr lang="en-US"/>
        </a:p>
      </dgm:t>
    </dgm:pt>
    <dgm:pt modelId="{375BAB82-304C-4023-947A-2E0B7479C538}">
      <dgm:prSet/>
      <dgm:spPr>
        <a:solidFill>
          <a:srgbClr val="FF000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শিক্ষায়তন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7846F38-6598-490C-882F-D98B1965ECD1}" type="parTrans" cxnId="{2D0B8F52-6B3C-4202-99E1-33A13CDAAD1E}">
      <dgm:prSet/>
      <dgm:spPr/>
      <dgm:t>
        <a:bodyPr/>
        <a:lstStyle/>
        <a:p>
          <a:endParaRPr lang="en-US"/>
        </a:p>
      </dgm:t>
    </dgm:pt>
    <dgm:pt modelId="{D0B7976E-790B-475E-A1CA-652C09567BB6}" type="sibTrans" cxnId="{2D0B8F52-6B3C-4202-99E1-33A13CDAAD1E}">
      <dgm:prSet/>
      <dgm:spPr/>
      <dgm:t>
        <a:bodyPr/>
        <a:lstStyle/>
        <a:p>
          <a:endParaRPr lang="en-US"/>
        </a:p>
      </dgm:t>
    </dgm:pt>
    <dgm:pt modelId="{3636DFCC-6089-453C-A9E1-894C89A297D3}">
      <dgm:prSet/>
      <dgm:spPr>
        <a:solidFill>
          <a:srgbClr val="00B05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অনুবাদ ব্যুরো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E0A3EA5-B4FB-4812-9BDC-EEADF5A27004}" type="parTrans" cxnId="{C523D89C-DE69-48C9-A3EE-68CA5A2BD173}">
      <dgm:prSet/>
      <dgm:spPr/>
      <dgm:t>
        <a:bodyPr/>
        <a:lstStyle/>
        <a:p>
          <a:endParaRPr lang="en-US"/>
        </a:p>
      </dgm:t>
    </dgm:pt>
    <dgm:pt modelId="{B0D86EFD-4025-4A84-A8E9-9FDB73F1AEA3}" type="sibTrans" cxnId="{C523D89C-DE69-48C9-A3EE-68CA5A2BD173}">
      <dgm:prSet/>
      <dgm:spPr/>
      <dgm:t>
        <a:bodyPr/>
        <a:lstStyle/>
        <a:p>
          <a:endParaRPr lang="en-US"/>
        </a:p>
      </dgm:t>
    </dgm:pt>
    <dgm:pt modelId="{F67639C4-EBD2-42A2-AFC5-2BD555656BA9}" type="pres">
      <dgm:prSet presAssocID="{1D5F44CD-AA7E-485E-A91F-8F9E12B8C1D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5CC757-C15E-4BD7-862D-8813474193B2}" type="pres">
      <dgm:prSet presAssocID="{F1BBB8FC-FF1E-47A8-B603-6A3491A25921}" presName="centerShape" presStyleLbl="node0" presStyleIdx="0" presStyleCnt="1" custLinFactNeighborX="820" custLinFactNeighborY="-314"/>
      <dgm:spPr/>
      <dgm:t>
        <a:bodyPr/>
        <a:lstStyle/>
        <a:p>
          <a:endParaRPr lang="en-US"/>
        </a:p>
      </dgm:t>
    </dgm:pt>
    <dgm:pt modelId="{45D0B26B-57D4-40EB-AE72-C2EA6845CB79}" type="pres">
      <dgm:prSet presAssocID="{650D2B83-A8DE-49FB-BB26-92BFF2AD056E}" presName="parTrans" presStyleLbl="sibTrans2D1" presStyleIdx="0" presStyleCnt="3"/>
      <dgm:spPr/>
      <dgm:t>
        <a:bodyPr/>
        <a:lstStyle/>
        <a:p>
          <a:endParaRPr lang="en-US"/>
        </a:p>
      </dgm:t>
    </dgm:pt>
    <dgm:pt modelId="{B91A6D19-DEB5-41BD-A36C-415202F4DD10}" type="pres">
      <dgm:prSet presAssocID="{650D2B83-A8DE-49FB-BB26-92BFF2AD056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00320EE-A96D-4A45-984E-F1EDC6744CBF}" type="pres">
      <dgm:prSet presAssocID="{76A7A316-3BCF-4B09-8B5D-BBAA71BCF7A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279933-06BD-4E39-B00E-C0F69D9E6140}" type="pres">
      <dgm:prSet presAssocID="{87846F38-6598-490C-882F-D98B1965ECD1}" presName="parTrans" presStyleLbl="sibTrans2D1" presStyleIdx="1" presStyleCnt="3"/>
      <dgm:spPr/>
      <dgm:t>
        <a:bodyPr/>
        <a:lstStyle/>
        <a:p>
          <a:endParaRPr lang="en-US"/>
        </a:p>
      </dgm:t>
    </dgm:pt>
    <dgm:pt modelId="{FD34C038-1B70-44AD-937E-E037740D1078}" type="pres">
      <dgm:prSet presAssocID="{87846F38-6598-490C-882F-D98B1965ECD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19745FE5-928F-49F9-A70A-4D80AC808593}" type="pres">
      <dgm:prSet presAssocID="{375BAB82-304C-4023-947A-2E0B7479C53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E8ECB-6EC3-47B1-A078-870C5F7B0A7F}" type="pres">
      <dgm:prSet presAssocID="{8E0A3EA5-B4FB-4812-9BDC-EEADF5A27004}" presName="parTrans" presStyleLbl="sibTrans2D1" presStyleIdx="2" presStyleCnt="3"/>
      <dgm:spPr/>
      <dgm:t>
        <a:bodyPr/>
        <a:lstStyle/>
        <a:p>
          <a:endParaRPr lang="en-US"/>
        </a:p>
      </dgm:t>
    </dgm:pt>
    <dgm:pt modelId="{D643D40D-3780-4055-A94D-E9A452AAF814}" type="pres">
      <dgm:prSet presAssocID="{8E0A3EA5-B4FB-4812-9BDC-EEADF5A27004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452E70E7-A188-4DB8-9F07-47185F2DA70E}" type="pres">
      <dgm:prSet presAssocID="{3636DFCC-6089-453C-A9E1-894C89A297D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2978AD-32F5-433E-9811-6AEE3FB72956}" type="presOf" srcId="{87846F38-6598-490C-882F-D98B1965ECD1}" destId="{4C279933-06BD-4E39-B00E-C0F69D9E6140}" srcOrd="0" destOrd="0" presId="urn:microsoft.com/office/officeart/2005/8/layout/radial5"/>
    <dgm:cxn modelId="{9CA038AD-2709-4643-8E8C-8C18F1B7DA2D}" srcId="{1D5F44CD-AA7E-485E-A91F-8F9E12B8C1D6}" destId="{F1BBB8FC-FF1E-47A8-B603-6A3491A25921}" srcOrd="0" destOrd="0" parTransId="{D1976B35-EB7D-4EB9-8EB7-097E0BED3C7D}" sibTransId="{438A300A-A2A9-4F2E-8B73-ED664B01B771}"/>
    <dgm:cxn modelId="{857287D7-DBAC-4828-9C89-0D6218240DEA}" srcId="{F1BBB8FC-FF1E-47A8-B603-6A3491A25921}" destId="{76A7A316-3BCF-4B09-8B5D-BBAA71BCF7AE}" srcOrd="0" destOrd="0" parTransId="{650D2B83-A8DE-49FB-BB26-92BFF2AD056E}" sibTransId="{C91C98C9-B86E-4A71-A4D8-7A479C563853}"/>
    <dgm:cxn modelId="{9636DF69-AFA8-4BEE-A618-D9055B853769}" type="presOf" srcId="{650D2B83-A8DE-49FB-BB26-92BFF2AD056E}" destId="{B91A6D19-DEB5-41BD-A36C-415202F4DD10}" srcOrd="1" destOrd="0" presId="urn:microsoft.com/office/officeart/2005/8/layout/radial5"/>
    <dgm:cxn modelId="{9B5908C3-5CC5-44BA-8FCE-4DE1DC8D92C6}" type="presOf" srcId="{8E0A3EA5-B4FB-4812-9BDC-EEADF5A27004}" destId="{D643D40D-3780-4055-A94D-E9A452AAF814}" srcOrd="1" destOrd="0" presId="urn:microsoft.com/office/officeart/2005/8/layout/radial5"/>
    <dgm:cxn modelId="{2D0B8F52-6B3C-4202-99E1-33A13CDAAD1E}" srcId="{F1BBB8FC-FF1E-47A8-B603-6A3491A25921}" destId="{375BAB82-304C-4023-947A-2E0B7479C538}" srcOrd="1" destOrd="0" parTransId="{87846F38-6598-490C-882F-D98B1965ECD1}" sibTransId="{D0B7976E-790B-475E-A1CA-652C09567BB6}"/>
    <dgm:cxn modelId="{4ADDA08B-EEA4-4235-967A-50386FAB033D}" type="presOf" srcId="{3636DFCC-6089-453C-A9E1-894C89A297D3}" destId="{452E70E7-A188-4DB8-9F07-47185F2DA70E}" srcOrd="0" destOrd="0" presId="urn:microsoft.com/office/officeart/2005/8/layout/radial5"/>
    <dgm:cxn modelId="{0CE817AC-48CA-4529-AD7C-14E486F3345F}" type="presOf" srcId="{87846F38-6598-490C-882F-D98B1965ECD1}" destId="{FD34C038-1B70-44AD-937E-E037740D1078}" srcOrd="1" destOrd="0" presId="urn:microsoft.com/office/officeart/2005/8/layout/radial5"/>
    <dgm:cxn modelId="{5ADCA729-8285-410B-83FD-1EF1DFBE526E}" type="presOf" srcId="{375BAB82-304C-4023-947A-2E0B7479C538}" destId="{19745FE5-928F-49F9-A70A-4D80AC808593}" srcOrd="0" destOrd="0" presId="urn:microsoft.com/office/officeart/2005/8/layout/radial5"/>
    <dgm:cxn modelId="{80914AF1-DE70-4EB1-A6BE-D3BDA8DB0668}" type="presOf" srcId="{76A7A316-3BCF-4B09-8B5D-BBAA71BCF7AE}" destId="{B00320EE-A96D-4A45-984E-F1EDC6744CBF}" srcOrd="0" destOrd="0" presId="urn:microsoft.com/office/officeart/2005/8/layout/radial5"/>
    <dgm:cxn modelId="{59E3A6C2-6C99-4492-B31E-D5D68F92FAB2}" type="presOf" srcId="{650D2B83-A8DE-49FB-BB26-92BFF2AD056E}" destId="{45D0B26B-57D4-40EB-AE72-C2EA6845CB79}" srcOrd="0" destOrd="0" presId="urn:microsoft.com/office/officeart/2005/8/layout/radial5"/>
    <dgm:cxn modelId="{5549D1E1-26AF-49DF-898E-B43D83CE1DA8}" type="presOf" srcId="{F1BBB8FC-FF1E-47A8-B603-6A3491A25921}" destId="{3D5CC757-C15E-4BD7-862D-8813474193B2}" srcOrd="0" destOrd="0" presId="urn:microsoft.com/office/officeart/2005/8/layout/radial5"/>
    <dgm:cxn modelId="{E681AFBE-892D-4943-8E84-77E6AB6CA3B8}" type="presOf" srcId="{1D5F44CD-AA7E-485E-A91F-8F9E12B8C1D6}" destId="{F67639C4-EBD2-42A2-AFC5-2BD555656BA9}" srcOrd="0" destOrd="0" presId="urn:microsoft.com/office/officeart/2005/8/layout/radial5"/>
    <dgm:cxn modelId="{82162A2D-466C-470E-AD3C-81FED70AF659}" type="presOf" srcId="{8E0A3EA5-B4FB-4812-9BDC-EEADF5A27004}" destId="{C1EE8ECB-6EC3-47B1-A078-870C5F7B0A7F}" srcOrd="0" destOrd="0" presId="urn:microsoft.com/office/officeart/2005/8/layout/radial5"/>
    <dgm:cxn modelId="{C523D89C-DE69-48C9-A3EE-68CA5A2BD173}" srcId="{F1BBB8FC-FF1E-47A8-B603-6A3491A25921}" destId="{3636DFCC-6089-453C-A9E1-894C89A297D3}" srcOrd="2" destOrd="0" parTransId="{8E0A3EA5-B4FB-4812-9BDC-EEADF5A27004}" sibTransId="{B0D86EFD-4025-4A84-A8E9-9FDB73F1AEA3}"/>
    <dgm:cxn modelId="{3EF5A540-9E2B-42F9-ADE5-EA3C312AD809}" type="presParOf" srcId="{F67639C4-EBD2-42A2-AFC5-2BD555656BA9}" destId="{3D5CC757-C15E-4BD7-862D-8813474193B2}" srcOrd="0" destOrd="0" presId="urn:microsoft.com/office/officeart/2005/8/layout/radial5"/>
    <dgm:cxn modelId="{42445F14-FA22-4B2F-BF78-34BAE121F2DE}" type="presParOf" srcId="{F67639C4-EBD2-42A2-AFC5-2BD555656BA9}" destId="{45D0B26B-57D4-40EB-AE72-C2EA6845CB79}" srcOrd="1" destOrd="0" presId="urn:microsoft.com/office/officeart/2005/8/layout/radial5"/>
    <dgm:cxn modelId="{9EB2F3B0-B71C-4AFD-B1B5-FC5735BE31FA}" type="presParOf" srcId="{45D0B26B-57D4-40EB-AE72-C2EA6845CB79}" destId="{B91A6D19-DEB5-41BD-A36C-415202F4DD10}" srcOrd="0" destOrd="0" presId="urn:microsoft.com/office/officeart/2005/8/layout/radial5"/>
    <dgm:cxn modelId="{4897839C-9FCD-468E-94D6-08F766135120}" type="presParOf" srcId="{F67639C4-EBD2-42A2-AFC5-2BD555656BA9}" destId="{B00320EE-A96D-4A45-984E-F1EDC6744CBF}" srcOrd="2" destOrd="0" presId="urn:microsoft.com/office/officeart/2005/8/layout/radial5"/>
    <dgm:cxn modelId="{45229BAC-EE6A-47E9-A01D-2C76987C4AA3}" type="presParOf" srcId="{F67639C4-EBD2-42A2-AFC5-2BD555656BA9}" destId="{4C279933-06BD-4E39-B00E-C0F69D9E6140}" srcOrd="3" destOrd="0" presId="urn:microsoft.com/office/officeart/2005/8/layout/radial5"/>
    <dgm:cxn modelId="{0F434294-1637-4F0A-9AC2-770E288183BE}" type="presParOf" srcId="{4C279933-06BD-4E39-B00E-C0F69D9E6140}" destId="{FD34C038-1B70-44AD-937E-E037740D1078}" srcOrd="0" destOrd="0" presId="urn:microsoft.com/office/officeart/2005/8/layout/radial5"/>
    <dgm:cxn modelId="{7AC790DF-81B0-4BDB-AFCD-1F22957DF6EB}" type="presParOf" srcId="{F67639C4-EBD2-42A2-AFC5-2BD555656BA9}" destId="{19745FE5-928F-49F9-A70A-4D80AC808593}" srcOrd="4" destOrd="0" presId="urn:microsoft.com/office/officeart/2005/8/layout/radial5"/>
    <dgm:cxn modelId="{D8D78140-D0F2-42DF-A0DD-3787AD56577B}" type="presParOf" srcId="{F67639C4-EBD2-42A2-AFC5-2BD555656BA9}" destId="{C1EE8ECB-6EC3-47B1-A078-870C5F7B0A7F}" srcOrd="5" destOrd="0" presId="urn:microsoft.com/office/officeart/2005/8/layout/radial5"/>
    <dgm:cxn modelId="{39442CE0-1803-429C-B32A-2DC7C7BAAB1B}" type="presParOf" srcId="{C1EE8ECB-6EC3-47B1-A078-870C5F7B0A7F}" destId="{D643D40D-3780-4055-A94D-E9A452AAF814}" srcOrd="0" destOrd="0" presId="urn:microsoft.com/office/officeart/2005/8/layout/radial5"/>
    <dgm:cxn modelId="{A7960092-EE99-4BD5-9CE8-7587187CDC8D}" type="presParOf" srcId="{F67639C4-EBD2-42A2-AFC5-2BD555656BA9}" destId="{452E70E7-A188-4DB8-9F07-47185F2DA70E}" srcOrd="6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0615-9469-4679-83E3-2BD33A13F474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B81-4A93-482C-9FCB-D73B53DC0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0615-9469-4679-83E3-2BD33A13F474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B81-4A93-482C-9FCB-D73B53DC0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0615-9469-4679-83E3-2BD33A13F474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B81-4A93-482C-9FCB-D73B53DC0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0615-9469-4679-83E3-2BD33A13F474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B81-4A93-482C-9FCB-D73B53DC0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0615-9469-4679-83E3-2BD33A13F474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B81-4A93-482C-9FCB-D73B53DC0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0615-9469-4679-83E3-2BD33A13F474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B81-4A93-482C-9FCB-D73B53DC0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0615-9469-4679-83E3-2BD33A13F474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B81-4A93-482C-9FCB-D73B53DC0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0615-9469-4679-83E3-2BD33A13F474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B81-4A93-482C-9FCB-D73B53DC0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0615-9469-4679-83E3-2BD33A13F474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B81-4A93-482C-9FCB-D73B53DC0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0615-9469-4679-83E3-2BD33A13F474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B81-4A93-482C-9FCB-D73B53DC0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0615-9469-4679-83E3-2BD33A13F474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4B81-4A93-482C-9FCB-D73B53DC0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40615-9469-4679-83E3-2BD33A13F474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34B81-4A93-482C-9FCB-D73B53DC0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115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need\Desktop\Al Mamun Age\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815340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eed\Desktop\Al Mamun Age\মানমন্দির ১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534400" cy="5257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" y="5791200"/>
            <a:ext cx="838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মানমন্দির (শামসিয়ায় অবস্থিত)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জ্ঞানবিজ্ঞানে বিভিন্ন ক্ষেত্র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need\Desktop\Al Mamun Age\2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3962400" cy="4572000"/>
          </a:xfrm>
          <a:prstGeom prst="rect">
            <a:avLst/>
          </a:prstGeom>
          <a:noFill/>
        </p:spPr>
      </p:pic>
      <p:pic>
        <p:nvPicPr>
          <p:cNvPr id="2051" name="Picture 3" descr="C:\Users\need\Desktop\Al Mamun Age\33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676400"/>
            <a:ext cx="3810000" cy="441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গণিতশাস্ত্রের উন্নতিতে অবদান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170" name="Picture 2" descr="C:\Users\need\Desktop\Al Mamun Age\33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05000"/>
            <a:ext cx="3962399" cy="4495799"/>
          </a:xfrm>
          <a:prstGeom prst="rect">
            <a:avLst/>
          </a:prstGeom>
          <a:noFill/>
        </p:spPr>
      </p:pic>
      <p:pic>
        <p:nvPicPr>
          <p:cNvPr id="7171" name="Picture 3" descr="C:\Users\need\Desktop\Al Mamun Age\mamu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905000"/>
            <a:ext cx="3810000" cy="41148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রসায়ন ও চিকিৎসাশাস্ত্রের উন্নতিতে অবদান </a:t>
            </a:r>
            <a:endParaRPr lang="en-US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194" name="Picture 2" descr="C:\Users\need\Desktop\Al Mamun Age\2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3733800" cy="4648200"/>
          </a:xfrm>
          <a:prstGeom prst="rect">
            <a:avLst/>
          </a:prstGeom>
          <a:noFill/>
        </p:spPr>
      </p:pic>
      <p:pic>
        <p:nvPicPr>
          <p:cNvPr id="8195" name="Picture 3" descr="C:\Users\need\Desktop\Al Mamun Age\5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1" y="1524000"/>
            <a:ext cx="4038600" cy="46482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sz="6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6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শাস্ত্রের উন্নতি </a:t>
            </a:r>
            <a:endParaRPr lang="en-US" sz="6000" dirty="0"/>
          </a:p>
        </p:txBody>
      </p:sp>
      <p:pic>
        <p:nvPicPr>
          <p:cNvPr id="1026" name="Picture 2" descr="C:\Users\need\Desktop\Al Mamun Age\3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4114800" cy="449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pic>
        <p:nvPicPr>
          <p:cNvPr id="1027" name="Picture 3" descr="C:\Users\need\Desktop\Al Mamun Age\2222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828800"/>
            <a:ext cx="3810000" cy="44957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ভূগোলশাস্ত্রের উন্নতিতে অবদান </a:t>
            </a:r>
            <a:endParaRPr lang="en-US" sz="6600" dirty="0"/>
          </a:p>
        </p:txBody>
      </p:sp>
      <p:pic>
        <p:nvPicPr>
          <p:cNvPr id="9219" name="Picture 3" descr="C:\Users\need\Desktop\Al Mamun Age\m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57400"/>
            <a:ext cx="3962400" cy="4038600"/>
          </a:xfrm>
          <a:prstGeom prst="rect">
            <a:avLst/>
          </a:prstGeom>
          <a:noFill/>
        </p:spPr>
      </p:pic>
      <p:pic>
        <p:nvPicPr>
          <p:cNvPr id="9220" name="Picture 4" descr="C:\Users\need\Desktop\Al Mamun Age\11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752600"/>
            <a:ext cx="3810000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দর্শনশাস্ত্রের উন্নতিতে অবদান </a:t>
            </a:r>
            <a:endParaRPr lang="en-US" sz="60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need\Desktop\Al Mamun Age\index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05000"/>
            <a:ext cx="8686800" cy="4495800"/>
          </a:xfrm>
          <a:prstGeom prst="snip2DiagRect">
            <a:avLst/>
          </a:prstGeom>
          <a:blipFill>
            <a:blip r:embed="rId3"/>
            <a:tile tx="0" ty="0" sx="100000" sy="100000" flip="none" algn="tl"/>
          </a:blip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নির্ভুল হাদিস গ্রন্থ প্রণয়ন</a:t>
            </a:r>
            <a:endParaRPr lang="en-US" sz="66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need\Desktop\Al Mamun Age\32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20082"/>
            <a:ext cx="3657599" cy="4175917"/>
          </a:xfrm>
          <a:prstGeom prst="rect">
            <a:avLst/>
          </a:prstGeom>
          <a:noFill/>
        </p:spPr>
      </p:pic>
      <p:pic>
        <p:nvPicPr>
          <p:cNvPr id="3076" name="Picture 4" descr="C:\Users\need\Desktop\Al Mamun Age\b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53001" y="2057401"/>
            <a:ext cx="38100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b="1" i="1" dirty="0" smtClean="0">
                <a:latin typeface="NikoshBAN" pitchFamily="2" charset="0"/>
                <a:cs typeface="NikoshBAN" pitchFamily="2" charset="0"/>
              </a:rPr>
              <a:t>কাগজের কারখানা স্থাপন</a:t>
            </a:r>
            <a:endParaRPr lang="en-US" sz="66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need\Desktop\Al Mamun Age\3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05000"/>
            <a:ext cx="3810000" cy="4343400"/>
          </a:xfrm>
          <a:prstGeom prst="rect">
            <a:avLst/>
          </a:prstGeom>
          <a:noFill/>
        </p:spPr>
      </p:pic>
      <p:pic>
        <p:nvPicPr>
          <p:cNvPr id="4099" name="Picture 3" descr="C:\Users\need\Desktop\Al Mamun Age\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828800"/>
            <a:ext cx="3886200" cy="4419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b="1" i="1" dirty="0" smtClean="0">
                <a:latin typeface="NikoshBAN" pitchFamily="2" charset="0"/>
                <a:cs typeface="NikoshBAN" pitchFamily="2" charset="0"/>
              </a:rPr>
              <a:t>হস্তলিপি</a:t>
            </a:r>
            <a:endParaRPr lang="en-US" sz="80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need\Desktop\Al Mamun Age\রায়হানী হস্তলিপি মামুনের যুগ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3810000" cy="4114800"/>
          </a:xfrm>
          <a:prstGeom prst="rect">
            <a:avLst/>
          </a:prstGeom>
          <a:noFill/>
        </p:spPr>
      </p:pic>
      <p:pic>
        <p:nvPicPr>
          <p:cNvPr id="5123" name="Picture 3" descr="C:\Users\need\Desktop\Al Mamun Age\ক্যালিগ্রাফি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600200"/>
            <a:ext cx="3657600" cy="4038600"/>
          </a:xfrm>
          <a:prstGeom prst="rect">
            <a:avLst/>
          </a:prstGeom>
          <a:noFill/>
        </p:spPr>
      </p:pic>
      <p:sp>
        <p:nvSpPr>
          <p:cNvPr id="7" name="Flowchart: Alternate Process 6"/>
          <p:cNvSpPr/>
          <p:nvPr/>
        </p:nvSpPr>
        <p:spPr>
          <a:xfrm>
            <a:off x="152400" y="5791200"/>
            <a:ext cx="4343400" cy="7620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রায়হানী হস্তলিপি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5181600" y="5715000"/>
            <a:ext cx="3429000" cy="76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ক্যালিগ্রাফি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p" animBg="1"/>
      <p:bldP spid="8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102487 - Best Con JU 2019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65919" y="1600200"/>
            <a:ext cx="4191000" cy="4495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  <a:blipFill>
            <a:blip r:embed="rId4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bn-BD" sz="9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সাখাওয়াত হোসেন</a:t>
            </a:r>
          </a:p>
          <a:p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</a:p>
          <a:p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ইসলামের ইতিহাস ও সংস্কৃতি</a:t>
            </a:r>
          </a:p>
          <a:p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আগানগর ডিগ্রি কলেজ</a:t>
            </a:r>
          </a:p>
          <a:p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বরুড়া, কুমিল্লা।</a:t>
            </a:r>
          </a:p>
          <a:p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০১৯১৩৭৫৬৮৬৬</a:t>
            </a:r>
          </a:p>
          <a:p>
            <a:r>
              <a:rPr lang="en-US" sz="5500" dirty="0" smtClean="0">
                <a:latin typeface="Times New Roman" pitchFamily="18" charset="0"/>
                <a:cs typeface="NikoshBAN" pitchFamily="2" charset="0"/>
              </a:rPr>
              <a:t>Email: shakhawat661983@gmail.com</a:t>
            </a:r>
            <a:endParaRPr lang="bn-BD" sz="5500" dirty="0" smtClean="0">
              <a:latin typeface="Times New Roman" pitchFamily="18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u="sng" dirty="0" err="1" smtClean="0">
                <a:latin typeface="NikoshBAN" pitchFamily="2" charset="0"/>
                <a:cs typeface="NikoshBAN" pitchFamily="2" charset="0"/>
              </a:rPr>
              <a:t>পদ্মা</a:t>
            </a:r>
            <a:r>
              <a:rPr lang="en-US" sz="5400" b="1" u="sng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 দল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শিক্ষা ও সংস্কৃতির বিকাশে খলিফা আল মামুনের কৃতিত্বের একটি ছক তৈরি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u="sng" dirty="0" err="1" smtClean="0">
                <a:latin typeface="NikoshBAN" pitchFamily="2" charset="0"/>
                <a:cs typeface="NikoshBAN" pitchFamily="2" charset="0"/>
              </a:rPr>
              <a:t>মেঘনা</a:t>
            </a:r>
            <a:r>
              <a:rPr lang="en-US" sz="6000" b="1" u="sng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6000" b="1" u="sng" dirty="0" smtClean="0">
                <a:latin typeface="NikoshBAN" pitchFamily="2" charset="0"/>
                <a:cs typeface="NikoshBAN" pitchFamily="2" charset="0"/>
              </a:rPr>
              <a:t> দল</a:t>
            </a:r>
            <a:endParaRPr lang="en-US" sz="6000" b="1" u="sng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বায়তুল হিকমাহর কাজগুলো লিখ।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295400"/>
          </a:xfr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181600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খলিফা আল মামুন কত খ্রিস্টাব্দে জন্ম গ্রহণ করেন?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বায়তুল হিকমাহ কোথায় অবস্থিত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বায়তুল হিকমাহ শব্দের অর্থ কী?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বায়তুল হিকমাহ কে প্রতিষ্ঠা করেন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সর্বপ্রথম পৃথিবীর মানচিত্র কোন খলিফার আমলে অঙ্কন করা হয়?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মানমন্দির কোথায় অবস্থিত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705600"/>
          </a:xfr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7200" u="sng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br>
              <a:rPr lang="bn-BD" sz="7200" u="sng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খলিফা আল মামুনের শাসনামলকে কি ইসলামের ‘অগাস্টান যুগ’ বলে অভিহিত করা যায়?তোমার উত্তরের সপক্ষে মতামত লিখে নিয়ে আসবে।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752600"/>
          </a:xfrm>
          <a:blipFill>
            <a:blip r:embed="rId2"/>
            <a:tile tx="0" ty="0" sx="100000" sy="100000" flip="none" algn="tl"/>
          </a:blipFill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9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9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need\Desktop\BTT -2019\ICT B=23\r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905000" y="2210765"/>
            <a:ext cx="5562600" cy="46472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শ্রেণিঃ একাদশ</a:t>
            </a: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বিষয়ঃ ইসলামের ইতিহাস ও সংস্কৃতি</a:t>
            </a: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অধ্যায়ঃ পঞ্চম</a:t>
            </a: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সময়ঃ ১ ঘন্টা।</a:t>
            </a:r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685800"/>
            <a:ext cx="8458200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খলিফা আল মামুনের</a:t>
            </a:r>
            <a:r>
              <a:rPr lang="en-US" sz="6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শাসনকাল</a:t>
            </a:r>
            <a:endParaRPr lang="en-US" sz="6600" b="1" u="sng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0574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lvl="0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52600" y="2209800"/>
            <a:ext cx="6248400" cy="4419600"/>
            <a:chOff x="3295166" y="2084257"/>
            <a:chExt cx="1486867" cy="1486867"/>
          </a:xfrm>
        </p:grpSpPr>
        <p:sp>
          <p:nvSpPr>
            <p:cNvPr id="6" name="Oval 5"/>
            <p:cNvSpPr/>
            <p:nvPr/>
          </p:nvSpPr>
          <p:spPr>
            <a:xfrm>
              <a:off x="3295166" y="2084257"/>
              <a:ext cx="1486867" cy="1486867"/>
            </a:xfrm>
            <a:prstGeom prst="ellipse">
              <a:avLst/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3512913" y="2302003"/>
              <a:ext cx="1051373" cy="10513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 advClick="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8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8800" b="1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bn-BD" dirty="0" smtClean="0">
                <a:latin typeface="NikoshBAN" pitchFamily="2" charset="0"/>
                <a:cs typeface="NikoshBAN" pitchFamily="2" charset="0"/>
              </a:rPr>
              <a:t>খলিফা আল মামুনের পরিচয়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;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বায়তুল হিকমাহ কি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খলিফা আল মামুনের জ্ঞান-বিজ্ঞানের অবদান ব্যাখ্যা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খলিফা আল মামুনের চরিত্র ও কৃতিত্ব </a:t>
            </a:r>
            <a:r>
              <a:rPr lang="en-US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1066800"/>
          <a:ext cx="807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0"/>
            <a:ext cx="8001000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খলিফা আল মামুনের পরিচয়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992928-12A1-404A-9978-A5B9F1070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4A992928-12A1-404A-9978-A5B9F1070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4A992928-12A1-404A-9978-A5B9F1070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6AC168-4B45-438D-998A-36BAAE2B6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4F6AC168-4B45-438D-998A-36BAAE2B6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4F6AC168-4B45-438D-998A-36BAAE2B6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E84348-F523-4F14-BD27-B199BFE4A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2AE84348-F523-4F14-BD27-B199BFE4A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2AE84348-F523-4F14-BD27-B199BFE4A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085AF7-01ED-463C-8975-DCADF18B4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2C085AF7-01ED-463C-8975-DCADF18B4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2C085AF7-01ED-463C-8975-DCADF18B4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F5099A-45A9-47DA-9C67-BF685B69C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6FF5099A-45A9-47DA-9C67-BF685B69C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6FF5099A-45A9-47DA-9C67-BF685B69C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10D042-2CA5-4E0B-8097-7D157F7DA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8D10D042-2CA5-4E0B-8097-7D157F7DA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8D10D042-2CA5-4E0B-8097-7D157F7DA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2B96FF-D4E4-4C6F-B080-B24FAD925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BC2B96FF-D4E4-4C6F-B080-B24FAD925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BC2B96FF-D4E4-4C6F-B080-B24FAD925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16D31E-5CED-4A2F-8295-F020C33A7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2116D31E-5CED-4A2F-8295-F020C33A7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2116D31E-5CED-4A2F-8295-F020C33A7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B72C4A-1D28-4BA9-A367-4489918EE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72B72C4A-1D28-4BA9-A367-4489918EE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graphicEl>
                                              <a:dgm id="{72B72C4A-1D28-4BA9-A367-4489918EE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8A7347-6A2A-4B69-9006-99C593711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graphicEl>
                                              <a:dgm id="{568A7347-6A2A-4B69-9006-99C593711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graphicEl>
                                              <a:dgm id="{568A7347-6A2A-4B69-9006-99C593711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6FDF41-1155-4753-B6DB-A6DD18CC2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graphicEl>
                                              <a:dgm id="{0F6FDF41-1155-4753-B6DB-A6DD18CC2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graphicEl>
                                              <a:dgm id="{0F6FDF41-1155-4753-B6DB-A6DD18CC2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eed\Desktop\Al Mamun Age\বায়তুল হিকম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305800" cy="5105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09600" y="5715000"/>
            <a:ext cx="7620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বায়তুল হিকমাহ (জ্ঞানগৃহ)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33400" y="381000"/>
          <a:ext cx="80772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5CC757-C15E-4BD7-862D-881347419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3D5CC757-C15E-4BD7-862D-881347419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3D5CC757-C15E-4BD7-862D-881347419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D0B26B-57D4-40EB-AE72-C2EA6845C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45D0B26B-57D4-40EB-AE72-C2EA6845C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45D0B26B-57D4-40EB-AE72-C2EA6845C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0320EE-A96D-4A45-984E-F1EDC6744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B00320EE-A96D-4A45-984E-F1EDC6744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B00320EE-A96D-4A45-984E-F1EDC6744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279933-06BD-4E39-B00E-C0F69D9E6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4C279933-06BD-4E39-B00E-C0F69D9E6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4C279933-06BD-4E39-B00E-C0F69D9E6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745FE5-928F-49F9-A70A-4D80AC808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19745FE5-928F-49F9-A70A-4D80AC808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19745FE5-928F-49F9-A70A-4D80AC808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EE8ECB-6EC3-47B1-A078-870C5F7B0A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C1EE8ECB-6EC3-47B1-A078-870C5F7B0A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C1EE8ECB-6EC3-47B1-A078-870C5F7B0A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2E70E7-A188-4DB8-9F07-47185F2DA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452E70E7-A188-4DB8-9F07-47185F2DA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452E70E7-A188-4DB8-9F07-47185F2DA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জ্যোতির্বিদ্যার ক্ষেত্রে অবদান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need\Desktop\Al Mamun Age\jutibidd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84582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212</Words>
  <Application>Microsoft Office PowerPoint</Application>
  <PresentationFormat>On-screen Show (4:3)</PresentationFormat>
  <Paragraphs>59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স্বাগতম</vt:lpstr>
      <vt:lpstr>শিক্ষক পরিচিতি</vt:lpstr>
      <vt:lpstr>পাঠ পরিচিতি</vt:lpstr>
      <vt:lpstr>Slide 4</vt:lpstr>
      <vt:lpstr>শিখন ফল</vt:lpstr>
      <vt:lpstr>Slide 6</vt:lpstr>
      <vt:lpstr>Slide 7</vt:lpstr>
      <vt:lpstr>Slide 8</vt:lpstr>
      <vt:lpstr>জ্যোতির্বিদ্যার ক্ষেত্রে অবদান</vt:lpstr>
      <vt:lpstr>Slide 10</vt:lpstr>
      <vt:lpstr>জ্ঞানবিজ্ঞানে বিভিন্ন ক্ষেত্র</vt:lpstr>
      <vt:lpstr>গণিতশাস্ত্রের উন্নতিতে অবদান</vt:lpstr>
      <vt:lpstr>রসায়ন ও চিকিৎসাশাস্ত্রের উন্নতিতে অবদান </vt:lpstr>
      <vt:lpstr>চিকিৎসা ও  ভূগোল শাস্ত্রের উন্নতি </vt:lpstr>
      <vt:lpstr>ভূগোলশাস্ত্রের উন্নতিতে অবদান </vt:lpstr>
      <vt:lpstr>দর্শনশাস্ত্রের উন্নতিতে অবদান </vt:lpstr>
      <vt:lpstr>নির্ভুল হাদিস গ্রন্থ প্রণয়ন</vt:lpstr>
      <vt:lpstr>কাগজের কারখানা স্থাপন</vt:lpstr>
      <vt:lpstr>হস্তলিপি</vt:lpstr>
      <vt:lpstr>দলীয় কাজ</vt:lpstr>
      <vt:lpstr>মূল্যায়ন  </vt:lpstr>
      <vt:lpstr>বাড়ীর কাজ   খলিফা আল মামুনের শাসনামলকে কি ইসলামের ‘অগাস্টান যুগ’ বলে অভিহিত করা যায়?তোমার উত্তরের সপক্ষে মতামত লিখে নিয়ে আসবে।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need</dc:creator>
  <cp:lastModifiedBy>need</cp:lastModifiedBy>
  <cp:revision>91</cp:revision>
  <dcterms:created xsi:type="dcterms:W3CDTF">2019-09-12T07:02:09Z</dcterms:created>
  <dcterms:modified xsi:type="dcterms:W3CDTF">2019-12-13T18:37:49Z</dcterms:modified>
</cp:coreProperties>
</file>