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95" r:id="rId3"/>
    <p:sldId id="287" r:id="rId4"/>
    <p:sldId id="362" r:id="rId5"/>
    <p:sldId id="363" r:id="rId6"/>
    <p:sldId id="354" r:id="rId7"/>
    <p:sldId id="364" r:id="rId8"/>
    <p:sldId id="365" r:id="rId9"/>
    <p:sldId id="366" r:id="rId10"/>
    <p:sldId id="367" r:id="rId11"/>
    <p:sldId id="323" r:id="rId12"/>
    <p:sldId id="332" r:id="rId13"/>
    <p:sldId id="345" r:id="rId14"/>
    <p:sldId id="347" r:id="rId15"/>
    <p:sldId id="343" r:id="rId16"/>
    <p:sldId id="368" r:id="rId17"/>
    <p:sldId id="369" r:id="rId18"/>
    <p:sldId id="370" r:id="rId19"/>
    <p:sldId id="371" r:id="rId20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2DB6"/>
    <a:srgbClr val="FFFFFF"/>
    <a:srgbClr val="472E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07" autoAdjust="0"/>
  </p:normalViewPr>
  <p:slideViewPr>
    <p:cSldViewPr snapToGrid="0">
      <p:cViewPr varScale="1">
        <p:scale>
          <a:sx n="68" d="100"/>
          <a:sy n="68" d="100"/>
        </p:scale>
        <p:origin x="95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9141CA-AD3F-431F-9C8A-A91C9695CA5D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A877AC7-6D1B-4758-8AEB-52388C89116E}">
      <dgm:prSet phldrT="[Text]" custT="1"/>
      <dgm:spPr/>
      <dgm:t>
        <a:bodyPr/>
        <a:lstStyle/>
        <a:p>
          <a:r>
            <a: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বর্ণ বা টেক্সট </a:t>
          </a:r>
          <a:endParaRPr lang="en-US" sz="3200" b="1" dirty="0">
            <a:solidFill>
              <a:schemeClr val="tx1"/>
            </a:solidFill>
          </a:endParaRPr>
        </a:p>
      </dgm:t>
    </dgm:pt>
    <dgm:pt modelId="{BA9FAFD4-2C19-42EA-9BE2-AEC2DC5B44B6}" type="parTrans" cxnId="{712A4B38-5956-4724-AD6E-5C0770C3BE6A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69B23578-38F4-47AA-BF73-A955ED571FE0}" type="sibTrans" cxnId="{712A4B38-5956-4724-AD6E-5C0770C3BE6A}">
      <dgm:prSet custT="1"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07D36A49-AE08-4DB8-AE1D-BC9593539209}">
      <dgm:prSet phldrT="[Text]" custT="1"/>
      <dgm:spPr/>
      <dgm:t>
        <a:bodyPr/>
        <a:lstStyle/>
        <a:p>
          <a:r>
            <a: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চিত্র বা গ্রাফিক্স </a:t>
          </a:r>
          <a:endParaRPr lang="en-US" sz="3200" b="1" dirty="0">
            <a:solidFill>
              <a:schemeClr val="tx1"/>
            </a:solidFill>
          </a:endParaRPr>
        </a:p>
      </dgm:t>
    </dgm:pt>
    <dgm:pt modelId="{3243B652-6991-4720-B758-B05BB0E3BDBF}" type="parTrans" cxnId="{3DE40837-3BB8-4D43-8433-BB42BB1C85A9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723B96BD-ABA9-4459-8FFB-61BFDA93EC57}" type="sibTrans" cxnId="{3DE40837-3BB8-4D43-8433-BB42BB1C85A9}">
      <dgm:prSet custT="1"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14A2E52E-309E-4AE7-BFD7-7B9929B68815}">
      <dgm:prSet phldrT="[Text]" custT="1"/>
      <dgm:spPr/>
      <dgm:t>
        <a:bodyPr/>
        <a:lstStyle/>
        <a:p>
          <a:r>
            <a: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ভিডিও</a:t>
          </a:r>
          <a:endParaRPr lang="en-US" sz="3200" b="1" dirty="0">
            <a:solidFill>
              <a:schemeClr val="tx1"/>
            </a:solidFill>
          </a:endParaRPr>
        </a:p>
      </dgm:t>
    </dgm:pt>
    <dgm:pt modelId="{6DCD21EB-448E-44AA-80BB-FB155B538CD6}" type="parTrans" cxnId="{3CC69F4A-5BC2-4E03-9FDA-5FEABA76DAD2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29AC31B4-CC8D-4A49-B7A7-F755DC7B30C6}" type="sibTrans" cxnId="{3CC69F4A-5BC2-4E03-9FDA-5FEABA76DAD2}">
      <dgm:prSet custT="1"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FB36215C-0D58-4A5C-B053-6CE765AAB69C}">
      <dgm:prSet phldrT="[Text]" custT="1"/>
      <dgm:spPr/>
      <dgm:t>
        <a:bodyPr/>
        <a:lstStyle/>
        <a:p>
          <a:r>
            <a: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এনিমে</a:t>
          </a:r>
          <a:r>
            <a: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-</a:t>
          </a:r>
          <a:r>
            <a: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শন </a:t>
          </a:r>
          <a:endParaRPr lang="en-US" sz="3200" b="1" dirty="0">
            <a:solidFill>
              <a:schemeClr val="tx1"/>
            </a:solidFill>
          </a:endParaRPr>
        </a:p>
      </dgm:t>
    </dgm:pt>
    <dgm:pt modelId="{879B0146-91C3-4BF5-B44D-B5818579C117}" type="parTrans" cxnId="{7FB11427-3B3C-4D84-802A-374E23CAD08A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D60F478A-1EEB-40A4-9DC6-7FF496D65655}" type="sibTrans" cxnId="{7FB11427-3B3C-4D84-802A-374E23CAD08A}">
      <dgm:prSet custT="1"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D8AB1856-A95A-4ABE-AE3A-53D1B0B2281E}">
      <dgm:prSet phldrT="[Text]" custT="1"/>
      <dgm:spPr/>
      <dgm:t>
        <a:bodyPr/>
        <a:lstStyle/>
        <a:p>
          <a:r>
            <a: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শব্দ বা অডিও </a:t>
          </a:r>
          <a:endParaRPr lang="en-US" sz="3200" b="1" dirty="0">
            <a:solidFill>
              <a:schemeClr val="tx1"/>
            </a:solidFill>
          </a:endParaRPr>
        </a:p>
      </dgm:t>
    </dgm:pt>
    <dgm:pt modelId="{D0FD9555-0C46-4167-8A57-DC10AD65634C}" type="parTrans" cxnId="{7835461E-9E6F-4418-9597-A87C5235417A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CB1D79B6-A991-41A5-B927-B28C95307181}" type="sibTrans" cxnId="{7835461E-9E6F-4418-9597-A87C5235417A}">
      <dgm:prSet custT="1"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B721FAE6-B657-44AC-84C3-68F9F3100A12}" type="pres">
      <dgm:prSet presAssocID="{7A9141CA-AD3F-431F-9C8A-A91C9695CA5D}" presName="cycle" presStyleCnt="0">
        <dgm:presLayoutVars>
          <dgm:dir/>
          <dgm:resizeHandles val="exact"/>
        </dgm:presLayoutVars>
      </dgm:prSet>
      <dgm:spPr/>
    </dgm:pt>
    <dgm:pt modelId="{850E42C7-7D3E-49DD-A112-38746E369263}" type="pres">
      <dgm:prSet presAssocID="{7A877AC7-6D1B-4758-8AEB-52388C89116E}" presName="node" presStyleLbl="node1" presStyleIdx="0" presStyleCnt="5">
        <dgm:presLayoutVars>
          <dgm:bulletEnabled val="1"/>
        </dgm:presLayoutVars>
      </dgm:prSet>
      <dgm:spPr/>
    </dgm:pt>
    <dgm:pt modelId="{7085165A-E16B-4D31-AEE9-A4501340835F}" type="pres">
      <dgm:prSet presAssocID="{69B23578-38F4-47AA-BF73-A955ED571FE0}" presName="sibTrans" presStyleLbl="sibTrans2D1" presStyleIdx="0" presStyleCnt="5"/>
      <dgm:spPr/>
    </dgm:pt>
    <dgm:pt modelId="{856264ED-F890-4D28-B707-53698847B9AE}" type="pres">
      <dgm:prSet presAssocID="{69B23578-38F4-47AA-BF73-A955ED571FE0}" presName="connectorText" presStyleLbl="sibTrans2D1" presStyleIdx="0" presStyleCnt="5"/>
      <dgm:spPr/>
    </dgm:pt>
    <dgm:pt modelId="{F4EF4838-8B22-49F2-93C5-ED7606CB6C5A}" type="pres">
      <dgm:prSet presAssocID="{07D36A49-AE08-4DB8-AE1D-BC9593539209}" presName="node" presStyleLbl="node1" presStyleIdx="1" presStyleCnt="5">
        <dgm:presLayoutVars>
          <dgm:bulletEnabled val="1"/>
        </dgm:presLayoutVars>
      </dgm:prSet>
      <dgm:spPr/>
    </dgm:pt>
    <dgm:pt modelId="{C8CD67CC-D700-44C8-8C76-EBB3E0A486C8}" type="pres">
      <dgm:prSet presAssocID="{723B96BD-ABA9-4459-8FFB-61BFDA93EC57}" presName="sibTrans" presStyleLbl="sibTrans2D1" presStyleIdx="1" presStyleCnt="5"/>
      <dgm:spPr/>
    </dgm:pt>
    <dgm:pt modelId="{9446C9CB-0C5D-42F0-B79E-F510EE54AFA7}" type="pres">
      <dgm:prSet presAssocID="{723B96BD-ABA9-4459-8FFB-61BFDA93EC57}" presName="connectorText" presStyleLbl="sibTrans2D1" presStyleIdx="1" presStyleCnt="5"/>
      <dgm:spPr/>
    </dgm:pt>
    <dgm:pt modelId="{DD5F148B-8B07-483A-B37E-ED235455E896}" type="pres">
      <dgm:prSet presAssocID="{14A2E52E-309E-4AE7-BFD7-7B9929B68815}" presName="node" presStyleLbl="node1" presStyleIdx="2" presStyleCnt="5">
        <dgm:presLayoutVars>
          <dgm:bulletEnabled val="1"/>
        </dgm:presLayoutVars>
      </dgm:prSet>
      <dgm:spPr/>
    </dgm:pt>
    <dgm:pt modelId="{CE384641-4DA0-4C36-BD6F-96209D82BD11}" type="pres">
      <dgm:prSet presAssocID="{29AC31B4-CC8D-4A49-B7A7-F755DC7B30C6}" presName="sibTrans" presStyleLbl="sibTrans2D1" presStyleIdx="2" presStyleCnt="5"/>
      <dgm:spPr/>
    </dgm:pt>
    <dgm:pt modelId="{B3C3A5B6-5AED-4F6E-B259-E5D39C7D94FE}" type="pres">
      <dgm:prSet presAssocID="{29AC31B4-CC8D-4A49-B7A7-F755DC7B30C6}" presName="connectorText" presStyleLbl="sibTrans2D1" presStyleIdx="2" presStyleCnt="5"/>
      <dgm:spPr/>
    </dgm:pt>
    <dgm:pt modelId="{AEDDE6EA-A712-4EF6-8D08-8CDE9D2E4A2A}" type="pres">
      <dgm:prSet presAssocID="{FB36215C-0D58-4A5C-B053-6CE765AAB69C}" presName="node" presStyleLbl="node1" presStyleIdx="3" presStyleCnt="5">
        <dgm:presLayoutVars>
          <dgm:bulletEnabled val="1"/>
        </dgm:presLayoutVars>
      </dgm:prSet>
      <dgm:spPr/>
    </dgm:pt>
    <dgm:pt modelId="{AB3655F9-BAFD-45E3-8F5D-3AD87A7CFD55}" type="pres">
      <dgm:prSet presAssocID="{D60F478A-1EEB-40A4-9DC6-7FF496D65655}" presName="sibTrans" presStyleLbl="sibTrans2D1" presStyleIdx="3" presStyleCnt="5"/>
      <dgm:spPr/>
    </dgm:pt>
    <dgm:pt modelId="{6ADA0D35-DB08-4601-92E8-548DCDD90D57}" type="pres">
      <dgm:prSet presAssocID="{D60F478A-1EEB-40A4-9DC6-7FF496D65655}" presName="connectorText" presStyleLbl="sibTrans2D1" presStyleIdx="3" presStyleCnt="5"/>
      <dgm:spPr/>
    </dgm:pt>
    <dgm:pt modelId="{431562A7-A1D2-4036-A49B-5C9D7F62A959}" type="pres">
      <dgm:prSet presAssocID="{D8AB1856-A95A-4ABE-AE3A-53D1B0B2281E}" presName="node" presStyleLbl="node1" presStyleIdx="4" presStyleCnt="5">
        <dgm:presLayoutVars>
          <dgm:bulletEnabled val="1"/>
        </dgm:presLayoutVars>
      </dgm:prSet>
      <dgm:spPr/>
    </dgm:pt>
    <dgm:pt modelId="{15AAC890-A958-416D-B0D4-B724C6F73169}" type="pres">
      <dgm:prSet presAssocID="{CB1D79B6-A991-41A5-B927-B28C95307181}" presName="sibTrans" presStyleLbl="sibTrans2D1" presStyleIdx="4" presStyleCnt="5"/>
      <dgm:spPr/>
    </dgm:pt>
    <dgm:pt modelId="{33A3EE68-AC9B-4366-9BD3-786609ADEC49}" type="pres">
      <dgm:prSet presAssocID="{CB1D79B6-A991-41A5-B927-B28C95307181}" presName="connectorText" presStyleLbl="sibTrans2D1" presStyleIdx="4" presStyleCnt="5"/>
      <dgm:spPr/>
    </dgm:pt>
  </dgm:ptLst>
  <dgm:cxnLst>
    <dgm:cxn modelId="{7835461E-9E6F-4418-9597-A87C5235417A}" srcId="{7A9141CA-AD3F-431F-9C8A-A91C9695CA5D}" destId="{D8AB1856-A95A-4ABE-AE3A-53D1B0B2281E}" srcOrd="4" destOrd="0" parTransId="{D0FD9555-0C46-4167-8A57-DC10AD65634C}" sibTransId="{CB1D79B6-A991-41A5-B927-B28C95307181}"/>
    <dgm:cxn modelId="{7FB11427-3B3C-4D84-802A-374E23CAD08A}" srcId="{7A9141CA-AD3F-431F-9C8A-A91C9695CA5D}" destId="{FB36215C-0D58-4A5C-B053-6CE765AAB69C}" srcOrd="3" destOrd="0" parTransId="{879B0146-91C3-4BF5-B44D-B5818579C117}" sibTransId="{D60F478A-1EEB-40A4-9DC6-7FF496D65655}"/>
    <dgm:cxn modelId="{D31CE532-3CDE-405A-8D61-54FD0145C240}" type="presOf" srcId="{14A2E52E-309E-4AE7-BFD7-7B9929B68815}" destId="{DD5F148B-8B07-483A-B37E-ED235455E896}" srcOrd="0" destOrd="0" presId="urn:microsoft.com/office/officeart/2005/8/layout/cycle2"/>
    <dgm:cxn modelId="{4A57DE33-0C4D-453F-AE02-DA85D1A741D3}" type="presOf" srcId="{29AC31B4-CC8D-4A49-B7A7-F755DC7B30C6}" destId="{CE384641-4DA0-4C36-BD6F-96209D82BD11}" srcOrd="0" destOrd="0" presId="urn:microsoft.com/office/officeart/2005/8/layout/cycle2"/>
    <dgm:cxn modelId="{3DE40837-3BB8-4D43-8433-BB42BB1C85A9}" srcId="{7A9141CA-AD3F-431F-9C8A-A91C9695CA5D}" destId="{07D36A49-AE08-4DB8-AE1D-BC9593539209}" srcOrd="1" destOrd="0" parTransId="{3243B652-6991-4720-B758-B05BB0E3BDBF}" sibTransId="{723B96BD-ABA9-4459-8FFB-61BFDA93EC57}"/>
    <dgm:cxn modelId="{712A4B38-5956-4724-AD6E-5C0770C3BE6A}" srcId="{7A9141CA-AD3F-431F-9C8A-A91C9695CA5D}" destId="{7A877AC7-6D1B-4758-8AEB-52388C89116E}" srcOrd="0" destOrd="0" parTransId="{BA9FAFD4-2C19-42EA-9BE2-AEC2DC5B44B6}" sibTransId="{69B23578-38F4-47AA-BF73-A955ED571FE0}"/>
    <dgm:cxn modelId="{3F2FC261-3E94-4578-9CFB-6B62363F262E}" type="presOf" srcId="{69B23578-38F4-47AA-BF73-A955ED571FE0}" destId="{856264ED-F890-4D28-B707-53698847B9AE}" srcOrd="1" destOrd="0" presId="urn:microsoft.com/office/officeart/2005/8/layout/cycle2"/>
    <dgm:cxn modelId="{4E910A62-648A-490C-8E5B-747F21240117}" type="presOf" srcId="{29AC31B4-CC8D-4A49-B7A7-F755DC7B30C6}" destId="{B3C3A5B6-5AED-4F6E-B259-E5D39C7D94FE}" srcOrd="1" destOrd="0" presId="urn:microsoft.com/office/officeart/2005/8/layout/cycle2"/>
    <dgm:cxn modelId="{93428B43-5EEA-447F-8DF1-F8814B579511}" type="presOf" srcId="{CB1D79B6-A991-41A5-B927-B28C95307181}" destId="{15AAC890-A958-416D-B0D4-B724C6F73169}" srcOrd="0" destOrd="0" presId="urn:microsoft.com/office/officeart/2005/8/layout/cycle2"/>
    <dgm:cxn modelId="{82D7BC47-3CE7-4ECE-915C-EDDAC65BAC34}" type="presOf" srcId="{07D36A49-AE08-4DB8-AE1D-BC9593539209}" destId="{F4EF4838-8B22-49F2-93C5-ED7606CB6C5A}" srcOrd="0" destOrd="0" presId="urn:microsoft.com/office/officeart/2005/8/layout/cycle2"/>
    <dgm:cxn modelId="{00124E69-7550-45D8-9DFB-AD887DEDE9A0}" type="presOf" srcId="{69B23578-38F4-47AA-BF73-A955ED571FE0}" destId="{7085165A-E16B-4D31-AEE9-A4501340835F}" srcOrd="0" destOrd="0" presId="urn:microsoft.com/office/officeart/2005/8/layout/cycle2"/>
    <dgm:cxn modelId="{3CC69F4A-5BC2-4E03-9FDA-5FEABA76DAD2}" srcId="{7A9141CA-AD3F-431F-9C8A-A91C9695CA5D}" destId="{14A2E52E-309E-4AE7-BFD7-7B9929B68815}" srcOrd="2" destOrd="0" parTransId="{6DCD21EB-448E-44AA-80BB-FB155B538CD6}" sibTransId="{29AC31B4-CC8D-4A49-B7A7-F755DC7B30C6}"/>
    <dgm:cxn modelId="{5741094E-9F85-4D86-B966-17180973285A}" type="presOf" srcId="{D8AB1856-A95A-4ABE-AE3A-53D1B0B2281E}" destId="{431562A7-A1D2-4036-A49B-5C9D7F62A959}" srcOrd="0" destOrd="0" presId="urn:microsoft.com/office/officeart/2005/8/layout/cycle2"/>
    <dgm:cxn modelId="{707D666E-89F2-4548-9C24-D6D8EFDF39C0}" type="presOf" srcId="{FB36215C-0D58-4A5C-B053-6CE765AAB69C}" destId="{AEDDE6EA-A712-4EF6-8D08-8CDE9D2E4A2A}" srcOrd="0" destOrd="0" presId="urn:microsoft.com/office/officeart/2005/8/layout/cycle2"/>
    <dgm:cxn modelId="{A24F904E-DBAE-4A7A-9F8E-C72C03905395}" type="presOf" srcId="{723B96BD-ABA9-4459-8FFB-61BFDA93EC57}" destId="{9446C9CB-0C5D-42F0-B79E-F510EE54AFA7}" srcOrd="1" destOrd="0" presId="urn:microsoft.com/office/officeart/2005/8/layout/cycle2"/>
    <dgm:cxn modelId="{310CCB85-A61E-478F-A5B7-F9B1B4E188DB}" type="presOf" srcId="{723B96BD-ABA9-4459-8FFB-61BFDA93EC57}" destId="{C8CD67CC-D700-44C8-8C76-EBB3E0A486C8}" srcOrd="0" destOrd="0" presId="urn:microsoft.com/office/officeart/2005/8/layout/cycle2"/>
    <dgm:cxn modelId="{66BA7791-42B7-4B4E-9E34-F1D3F59014EF}" type="presOf" srcId="{D60F478A-1EEB-40A4-9DC6-7FF496D65655}" destId="{6ADA0D35-DB08-4601-92E8-548DCDD90D57}" srcOrd="1" destOrd="0" presId="urn:microsoft.com/office/officeart/2005/8/layout/cycle2"/>
    <dgm:cxn modelId="{D948F692-4E74-491C-B66B-03D5BF3B987D}" type="presOf" srcId="{7A9141CA-AD3F-431F-9C8A-A91C9695CA5D}" destId="{B721FAE6-B657-44AC-84C3-68F9F3100A12}" srcOrd="0" destOrd="0" presId="urn:microsoft.com/office/officeart/2005/8/layout/cycle2"/>
    <dgm:cxn modelId="{B52542AA-EAD2-4663-BF0E-8CA4BDCDA80A}" type="presOf" srcId="{D60F478A-1EEB-40A4-9DC6-7FF496D65655}" destId="{AB3655F9-BAFD-45E3-8F5D-3AD87A7CFD55}" srcOrd="0" destOrd="0" presId="urn:microsoft.com/office/officeart/2005/8/layout/cycle2"/>
    <dgm:cxn modelId="{6695A2BA-619B-457C-8B85-483CF676678D}" type="presOf" srcId="{7A877AC7-6D1B-4758-8AEB-52388C89116E}" destId="{850E42C7-7D3E-49DD-A112-38746E369263}" srcOrd="0" destOrd="0" presId="urn:microsoft.com/office/officeart/2005/8/layout/cycle2"/>
    <dgm:cxn modelId="{FBEF48CC-89E5-49A0-87CD-EC2EAA6D0F90}" type="presOf" srcId="{CB1D79B6-A991-41A5-B927-B28C95307181}" destId="{33A3EE68-AC9B-4366-9BD3-786609ADEC49}" srcOrd="1" destOrd="0" presId="urn:microsoft.com/office/officeart/2005/8/layout/cycle2"/>
    <dgm:cxn modelId="{337C3790-D2D5-4C78-B056-C933A08F0429}" type="presParOf" srcId="{B721FAE6-B657-44AC-84C3-68F9F3100A12}" destId="{850E42C7-7D3E-49DD-A112-38746E369263}" srcOrd="0" destOrd="0" presId="urn:microsoft.com/office/officeart/2005/8/layout/cycle2"/>
    <dgm:cxn modelId="{79D8EDC8-874C-48AB-B2E5-47B11E60C20D}" type="presParOf" srcId="{B721FAE6-B657-44AC-84C3-68F9F3100A12}" destId="{7085165A-E16B-4D31-AEE9-A4501340835F}" srcOrd="1" destOrd="0" presId="urn:microsoft.com/office/officeart/2005/8/layout/cycle2"/>
    <dgm:cxn modelId="{39058745-905F-47C1-A907-74DAB308941F}" type="presParOf" srcId="{7085165A-E16B-4D31-AEE9-A4501340835F}" destId="{856264ED-F890-4D28-B707-53698847B9AE}" srcOrd="0" destOrd="0" presId="urn:microsoft.com/office/officeart/2005/8/layout/cycle2"/>
    <dgm:cxn modelId="{080475F0-CADD-4B23-A95E-9C869BB1ADCF}" type="presParOf" srcId="{B721FAE6-B657-44AC-84C3-68F9F3100A12}" destId="{F4EF4838-8B22-49F2-93C5-ED7606CB6C5A}" srcOrd="2" destOrd="0" presId="urn:microsoft.com/office/officeart/2005/8/layout/cycle2"/>
    <dgm:cxn modelId="{C0A4034C-E7C5-4D6F-B7D3-52F26F344E0D}" type="presParOf" srcId="{B721FAE6-B657-44AC-84C3-68F9F3100A12}" destId="{C8CD67CC-D700-44C8-8C76-EBB3E0A486C8}" srcOrd="3" destOrd="0" presId="urn:microsoft.com/office/officeart/2005/8/layout/cycle2"/>
    <dgm:cxn modelId="{7CE22857-CC68-48E4-9495-1472F36DE2A7}" type="presParOf" srcId="{C8CD67CC-D700-44C8-8C76-EBB3E0A486C8}" destId="{9446C9CB-0C5D-42F0-B79E-F510EE54AFA7}" srcOrd="0" destOrd="0" presId="urn:microsoft.com/office/officeart/2005/8/layout/cycle2"/>
    <dgm:cxn modelId="{DE778A53-1295-487C-B4BB-B3C3D1F100E2}" type="presParOf" srcId="{B721FAE6-B657-44AC-84C3-68F9F3100A12}" destId="{DD5F148B-8B07-483A-B37E-ED235455E896}" srcOrd="4" destOrd="0" presId="urn:microsoft.com/office/officeart/2005/8/layout/cycle2"/>
    <dgm:cxn modelId="{75CC8EB2-2281-461F-8E0B-2A7BBC79C5A0}" type="presParOf" srcId="{B721FAE6-B657-44AC-84C3-68F9F3100A12}" destId="{CE384641-4DA0-4C36-BD6F-96209D82BD11}" srcOrd="5" destOrd="0" presId="urn:microsoft.com/office/officeart/2005/8/layout/cycle2"/>
    <dgm:cxn modelId="{11ABCAB1-D1BF-459F-B69C-DA6B5EFE5208}" type="presParOf" srcId="{CE384641-4DA0-4C36-BD6F-96209D82BD11}" destId="{B3C3A5B6-5AED-4F6E-B259-E5D39C7D94FE}" srcOrd="0" destOrd="0" presId="urn:microsoft.com/office/officeart/2005/8/layout/cycle2"/>
    <dgm:cxn modelId="{D319E0AF-FEB3-4F5B-B864-28C7E6275231}" type="presParOf" srcId="{B721FAE6-B657-44AC-84C3-68F9F3100A12}" destId="{AEDDE6EA-A712-4EF6-8D08-8CDE9D2E4A2A}" srcOrd="6" destOrd="0" presId="urn:microsoft.com/office/officeart/2005/8/layout/cycle2"/>
    <dgm:cxn modelId="{BAD39A5A-3A4E-4106-AE14-EA7DE02B01B9}" type="presParOf" srcId="{B721FAE6-B657-44AC-84C3-68F9F3100A12}" destId="{AB3655F9-BAFD-45E3-8F5D-3AD87A7CFD55}" srcOrd="7" destOrd="0" presId="urn:microsoft.com/office/officeart/2005/8/layout/cycle2"/>
    <dgm:cxn modelId="{8EFBAE03-64E5-4648-9C77-7735CB999411}" type="presParOf" srcId="{AB3655F9-BAFD-45E3-8F5D-3AD87A7CFD55}" destId="{6ADA0D35-DB08-4601-92E8-548DCDD90D57}" srcOrd="0" destOrd="0" presId="urn:microsoft.com/office/officeart/2005/8/layout/cycle2"/>
    <dgm:cxn modelId="{830301B2-0EA2-4471-A54A-DE4B93DE1356}" type="presParOf" srcId="{B721FAE6-B657-44AC-84C3-68F9F3100A12}" destId="{431562A7-A1D2-4036-A49B-5C9D7F62A959}" srcOrd="8" destOrd="0" presId="urn:microsoft.com/office/officeart/2005/8/layout/cycle2"/>
    <dgm:cxn modelId="{BE4BB843-33D9-4B23-83CD-C4E4FB579248}" type="presParOf" srcId="{B721FAE6-B657-44AC-84C3-68F9F3100A12}" destId="{15AAC890-A958-416D-B0D4-B724C6F73169}" srcOrd="9" destOrd="0" presId="urn:microsoft.com/office/officeart/2005/8/layout/cycle2"/>
    <dgm:cxn modelId="{81EDF554-FD27-49BF-8D79-335DE2EF01DF}" type="presParOf" srcId="{15AAC890-A958-416D-B0D4-B724C6F73169}" destId="{33A3EE68-AC9B-4366-9BD3-786609ADEC4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E42C7-7D3E-49DD-A112-38746E369263}">
      <dsp:nvSpPr>
        <dsp:cNvPr id="0" name=""/>
        <dsp:cNvSpPr/>
      </dsp:nvSpPr>
      <dsp:spPr>
        <a:xfrm>
          <a:off x="3617059" y="1361"/>
          <a:ext cx="1600392" cy="16003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বর্ণ বা টেক্সট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3851431" y="235733"/>
        <a:ext cx="1131648" cy="1131648"/>
      </dsp:txXfrm>
    </dsp:sp>
    <dsp:sp modelId="{7085165A-E16B-4D31-AEE9-A4501340835F}">
      <dsp:nvSpPr>
        <dsp:cNvPr id="0" name=""/>
        <dsp:cNvSpPr/>
      </dsp:nvSpPr>
      <dsp:spPr>
        <a:xfrm rot="2160000">
          <a:off x="5166988" y="1230929"/>
          <a:ext cx="425920" cy="5401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>
            <a:solidFill>
              <a:schemeClr val="tx1"/>
            </a:solidFill>
          </a:endParaRPr>
        </a:p>
      </dsp:txBody>
      <dsp:txXfrm>
        <a:off x="5179190" y="1301403"/>
        <a:ext cx="298144" cy="324080"/>
      </dsp:txXfrm>
    </dsp:sp>
    <dsp:sp modelId="{F4EF4838-8B22-49F2-93C5-ED7606CB6C5A}">
      <dsp:nvSpPr>
        <dsp:cNvPr id="0" name=""/>
        <dsp:cNvSpPr/>
      </dsp:nvSpPr>
      <dsp:spPr>
        <a:xfrm>
          <a:off x="5561949" y="1414407"/>
          <a:ext cx="1600392" cy="16003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চিত্র বা গ্রাফিক্স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5796321" y="1648779"/>
        <a:ext cx="1131648" cy="1131648"/>
      </dsp:txXfrm>
    </dsp:sp>
    <dsp:sp modelId="{C8CD67CC-D700-44C8-8C76-EBB3E0A486C8}">
      <dsp:nvSpPr>
        <dsp:cNvPr id="0" name=""/>
        <dsp:cNvSpPr/>
      </dsp:nvSpPr>
      <dsp:spPr>
        <a:xfrm rot="6480000">
          <a:off x="5781469" y="3076250"/>
          <a:ext cx="425920" cy="5401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>
            <a:solidFill>
              <a:schemeClr val="tx1"/>
            </a:solidFill>
          </a:endParaRPr>
        </a:p>
      </dsp:txBody>
      <dsp:txXfrm rot="10800000">
        <a:off x="5865099" y="3123515"/>
        <a:ext cx="298144" cy="324080"/>
      </dsp:txXfrm>
    </dsp:sp>
    <dsp:sp modelId="{DD5F148B-8B07-483A-B37E-ED235455E896}">
      <dsp:nvSpPr>
        <dsp:cNvPr id="0" name=""/>
        <dsp:cNvSpPr/>
      </dsp:nvSpPr>
      <dsp:spPr>
        <a:xfrm>
          <a:off x="4819067" y="3700762"/>
          <a:ext cx="1600392" cy="16003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ভিডিও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5053439" y="3935134"/>
        <a:ext cx="1131648" cy="1131648"/>
      </dsp:txXfrm>
    </dsp:sp>
    <dsp:sp modelId="{CE384641-4DA0-4C36-BD6F-96209D82BD11}">
      <dsp:nvSpPr>
        <dsp:cNvPr id="0" name=""/>
        <dsp:cNvSpPr/>
      </dsp:nvSpPr>
      <dsp:spPr>
        <a:xfrm rot="10800000">
          <a:off x="4216349" y="4230892"/>
          <a:ext cx="425920" cy="5401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>
            <a:solidFill>
              <a:schemeClr val="tx1"/>
            </a:solidFill>
          </a:endParaRPr>
        </a:p>
      </dsp:txBody>
      <dsp:txXfrm rot="10800000">
        <a:off x="4344125" y="4338918"/>
        <a:ext cx="298144" cy="324080"/>
      </dsp:txXfrm>
    </dsp:sp>
    <dsp:sp modelId="{AEDDE6EA-A712-4EF6-8D08-8CDE9D2E4A2A}">
      <dsp:nvSpPr>
        <dsp:cNvPr id="0" name=""/>
        <dsp:cNvSpPr/>
      </dsp:nvSpPr>
      <dsp:spPr>
        <a:xfrm>
          <a:off x="2415050" y="3700762"/>
          <a:ext cx="1600392" cy="16003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এনিমে</a:t>
          </a:r>
          <a:r>
            <a:rPr lang="bn-IN" sz="32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-</a:t>
          </a:r>
          <a:r>
            <a:rPr lang="bn-BD" sz="32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শন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2649422" y="3935134"/>
        <a:ext cx="1131648" cy="1131648"/>
      </dsp:txXfrm>
    </dsp:sp>
    <dsp:sp modelId="{AB3655F9-BAFD-45E3-8F5D-3AD87A7CFD55}">
      <dsp:nvSpPr>
        <dsp:cNvPr id="0" name=""/>
        <dsp:cNvSpPr/>
      </dsp:nvSpPr>
      <dsp:spPr>
        <a:xfrm rot="15120000">
          <a:off x="2634570" y="3099179"/>
          <a:ext cx="425920" cy="5401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>
            <a:solidFill>
              <a:schemeClr val="tx1"/>
            </a:solidFill>
          </a:endParaRPr>
        </a:p>
      </dsp:txBody>
      <dsp:txXfrm rot="10800000">
        <a:off x="2718200" y="3267966"/>
        <a:ext cx="298144" cy="324080"/>
      </dsp:txXfrm>
    </dsp:sp>
    <dsp:sp modelId="{431562A7-A1D2-4036-A49B-5C9D7F62A959}">
      <dsp:nvSpPr>
        <dsp:cNvPr id="0" name=""/>
        <dsp:cNvSpPr/>
      </dsp:nvSpPr>
      <dsp:spPr>
        <a:xfrm>
          <a:off x="1672168" y="1414407"/>
          <a:ext cx="1600392" cy="16003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শব্দ বা অডিও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1906540" y="1648779"/>
        <a:ext cx="1131648" cy="1131648"/>
      </dsp:txXfrm>
    </dsp:sp>
    <dsp:sp modelId="{15AAC890-A958-416D-B0D4-B724C6F73169}">
      <dsp:nvSpPr>
        <dsp:cNvPr id="0" name=""/>
        <dsp:cNvSpPr/>
      </dsp:nvSpPr>
      <dsp:spPr>
        <a:xfrm rot="19440000">
          <a:off x="3222097" y="1245099"/>
          <a:ext cx="425920" cy="5401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>
            <a:solidFill>
              <a:schemeClr val="tx1"/>
            </a:solidFill>
          </a:endParaRPr>
        </a:p>
      </dsp:txBody>
      <dsp:txXfrm>
        <a:off x="3234299" y="1390677"/>
        <a:ext cx="298144" cy="324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E2C1C-47D8-4C2F-99E1-59E917B25B61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40BDD-F125-435D-88C6-9548D42F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5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146A-36C8-44F0-BB1D-AA3776C7A13E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E094-D9DF-45A3-998E-F74811AB1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0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146A-36C8-44F0-BB1D-AA3776C7A13E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E094-D9DF-45A3-998E-F74811AB1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3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146A-36C8-44F0-BB1D-AA3776C7A13E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E094-D9DF-45A3-998E-F74811AB1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0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146A-36C8-44F0-BB1D-AA3776C7A13E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E094-D9DF-45A3-998E-F74811AB1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69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146A-36C8-44F0-BB1D-AA3776C7A13E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E094-D9DF-45A3-998E-F74811AB1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3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146A-36C8-44F0-BB1D-AA3776C7A13E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E094-D9DF-45A3-998E-F74811AB1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60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146A-36C8-44F0-BB1D-AA3776C7A13E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E094-D9DF-45A3-998E-F74811AB1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4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146A-36C8-44F0-BB1D-AA3776C7A13E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E094-D9DF-45A3-998E-F74811AB1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146A-36C8-44F0-BB1D-AA3776C7A13E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E094-D9DF-45A3-998E-F74811AB1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7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146A-36C8-44F0-BB1D-AA3776C7A13E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E094-D9DF-45A3-998E-F74811AB1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1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146A-36C8-44F0-BB1D-AA3776C7A13E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E094-D9DF-45A3-998E-F74811AB1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1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14-Dec-19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A8106080-458B-4280-A48E-C30BEEBF8F7D}"/>
              </a:ext>
            </a:extLst>
          </p:cNvPr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3357"/>
            </a:avLst>
          </a:prstGeom>
          <a:solidFill>
            <a:srgbClr val="DB2DB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84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A7410B4-D5B3-49CB-A29E-3D325E814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478" y="419106"/>
            <a:ext cx="5676314" cy="55305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48C2E5-728F-42FB-AAC0-A337F00C9FA7}"/>
              </a:ext>
            </a:extLst>
          </p:cNvPr>
          <p:cNvSpPr txBox="1"/>
          <p:nvPr/>
        </p:nvSpPr>
        <p:spPr>
          <a:xfrm>
            <a:off x="2157535" y="306565"/>
            <a:ext cx="7276201" cy="1021556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E4B546-3436-4512-862F-40D4206180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59" y="274302"/>
            <a:ext cx="1323143" cy="152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633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368 0.05023 L 0.07361 1.11111E-6 L 0.11236 0.05023 L 0.15111 1.11111E-6 L 0.18708 0.05023 L 0.22597 1.11111E-6 L 0.26236 0.05023 L 0.30097 1.11111E-6 L 0.33972 0.05023 L 0.37611 1.11111E-6 L 0.41486 0.05023 L 0.45111 1.11111E-6 L 0.4893 0.05023 L 0.52791 1.11111E-6 L 0.56458 0.05023 L 0.60458 1.11111E-6 " pathEditMode="relative" rAng="0" ptsTypes="AAAAAAAAAAAAAAAAA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22" y="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88EAD9BB-234B-4F5A-9803-B78A66B14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5740" y="3252405"/>
            <a:ext cx="3388659" cy="65874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3733" tIns="51866" rIns="103733" bIns="51866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সভাসম্মেলন কক্ষে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35F1C403-F257-48C0-9648-89177CFCB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163" y="3789964"/>
            <a:ext cx="3388658" cy="2320736"/>
          </a:xfrm>
          <a:prstGeom prst="rect">
            <a:avLst/>
          </a:prstGeom>
          <a:ln w="38100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3733" tIns="51866" rIns="103733" bIns="51866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 -৭১, </a:t>
            </a:r>
          </a:p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অবসর, বিশ্বকোষ,</a:t>
            </a:r>
          </a:p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নামাজ শিক্ষা, </a:t>
            </a:r>
          </a:p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বিজয় শিশু শিক্ষা</a:t>
            </a:r>
            <a:endParaRPr lang="en-A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8CDEB9-C079-4778-97D9-F286C33A0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709" y="955226"/>
            <a:ext cx="3805039" cy="2308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A334400-92F7-456E-9BA1-7E11131648B9}"/>
              </a:ext>
            </a:extLst>
          </p:cNvPr>
          <p:cNvSpPr txBox="1"/>
          <p:nvPr/>
        </p:nvSpPr>
        <p:spPr>
          <a:xfrm>
            <a:off x="3460420" y="158388"/>
            <a:ext cx="472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মাল্টিমিডিয়ার ব্যবহার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0FC79E37-1107-46C9-AD63-F877D91560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1023" y="944291"/>
            <a:ext cx="4279070" cy="2337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EB19E23-47F8-4077-B0CC-5A98AED35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078" y="3298447"/>
            <a:ext cx="3212166" cy="65874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3733" tIns="51866" rIns="103733" bIns="51866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মাল্টিমিডিয়া ক্লাস</a:t>
            </a:r>
            <a:endParaRPr lang="en-AU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EFEC3174-3152-4627-BD46-4E2C17B4F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4450" y="6170638"/>
            <a:ext cx="3732083" cy="65874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103733" tIns="51866" rIns="103733" bIns="51866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সফটওয়্যার</a:t>
            </a:r>
            <a:endParaRPr lang="en-AU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380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6" name="Rectangle 10"/>
          <p:cNvSpPr>
            <a:spLocks noChangeArrowheads="1"/>
          </p:cNvSpPr>
          <p:nvPr/>
        </p:nvSpPr>
        <p:spPr bwMode="auto">
          <a:xfrm>
            <a:off x="1855694" y="3200401"/>
            <a:ext cx="2635624" cy="65874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3733" tIns="51866" rIns="103733" bIns="51866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শিক্ষাক্ষেত্রে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355" y="3922203"/>
            <a:ext cx="3937985" cy="2098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703823" y="6122142"/>
            <a:ext cx="3671047" cy="65874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103733" tIns="51866" rIns="103733" bIns="51866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কেন্দ্রে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বিনোদন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0A75CF-35C2-4F41-BB7A-7DFA2254B3D2}"/>
              </a:ext>
            </a:extLst>
          </p:cNvPr>
          <p:cNvSpPr txBox="1"/>
          <p:nvPr/>
        </p:nvSpPr>
        <p:spPr>
          <a:xfrm>
            <a:off x="3345869" y="210755"/>
            <a:ext cx="4738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মাল্টিমিডিয়ার ব্যবহার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10D9E5-F8A2-4AAE-8CD8-5DD09C2776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7072" y="1041752"/>
            <a:ext cx="4174118" cy="22217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4">
            <a:extLst>
              <a:ext uri="{FF2B5EF4-FFF2-40B4-BE49-F238E27FC236}">
                <a16:creationId xmlns:a16="http://schemas.microsoft.com/office/drawing/2014/main" id="{5FAB55B2-F6A4-4E3B-908D-C0F93F988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009" y="3263459"/>
            <a:ext cx="3510243" cy="65874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3733" tIns="51866" rIns="103733" bIns="51866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ডিজিটাল সেমিনার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22B902-1F04-42B2-B72F-8C1465325A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10" y="1041749"/>
            <a:ext cx="4280536" cy="2221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/>
      <p:bldP spid="3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1" name="Picture 15" descr="index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056" y="1056089"/>
            <a:ext cx="4024032" cy="218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5" descr="Slide Pictu -2 (8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8593" y="4053870"/>
            <a:ext cx="4024032" cy="211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3" descr="images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1893" y="987267"/>
            <a:ext cx="4344908" cy="227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3" name="Rectangle 11"/>
          <p:cNvSpPr>
            <a:spLocks noChangeArrowheads="1"/>
          </p:cNvSpPr>
          <p:nvPr/>
        </p:nvSpPr>
        <p:spPr bwMode="auto">
          <a:xfrm>
            <a:off x="1521037" y="3326626"/>
            <a:ext cx="3878766" cy="6587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03733" tIns="51866" rIns="103733" bIns="51866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টেলিভিশনের জন্য অনুষ্ঠান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954" name="Rectangle 12"/>
          <p:cNvSpPr>
            <a:spLocks noChangeArrowheads="1"/>
          </p:cNvSpPr>
          <p:nvPr/>
        </p:nvSpPr>
        <p:spPr bwMode="auto">
          <a:xfrm>
            <a:off x="4173963" y="6198635"/>
            <a:ext cx="3468397" cy="6587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03733" tIns="51866" rIns="103733" bIns="51866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কম্পিউটার গেমস তৈরি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955" name="Rectangle 13"/>
          <p:cNvSpPr>
            <a:spLocks noChangeArrowheads="1"/>
          </p:cNvSpPr>
          <p:nvPr/>
        </p:nvSpPr>
        <p:spPr bwMode="auto">
          <a:xfrm>
            <a:off x="7531391" y="3305699"/>
            <a:ext cx="1788450" cy="6587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03733" tIns="51866" rIns="103733" bIns="51866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সংবাদ পাঠ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1C8627-333B-498B-B6EB-2347703BC9BD}"/>
              </a:ext>
            </a:extLst>
          </p:cNvPr>
          <p:cNvSpPr txBox="1"/>
          <p:nvPr/>
        </p:nvSpPr>
        <p:spPr>
          <a:xfrm>
            <a:off x="3460420" y="158388"/>
            <a:ext cx="472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মাল্টিমিডিয়ার ব্যবহার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3" grpId="0"/>
      <p:bldP spid="82954" grpId="0"/>
      <p:bldP spid="829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72191" y="1107622"/>
            <a:ext cx="4147578" cy="2133599"/>
          </a:xfrm>
          <a:prstGeom prst="rect">
            <a:avLst/>
          </a:prstGeom>
          <a:blipFill dpi="0" rotWithShape="1">
            <a:blip r:embed="rId2">
              <a:extLst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>
              <a:defRPr/>
            </a:pPr>
            <a:endParaRPr lang="en-US" sz="1588" dirty="0"/>
          </a:p>
        </p:txBody>
      </p:sp>
      <p:pic>
        <p:nvPicPr>
          <p:cNvPr id="9" name="Picture 8" descr="doctor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9623" y="1107622"/>
            <a:ext cx="4235824" cy="2151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31" name="Picture 11" descr="images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4671" y="4023265"/>
            <a:ext cx="432407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3975" name="Rectangle 10"/>
          <p:cNvSpPr>
            <a:spLocks noChangeArrowheads="1"/>
          </p:cNvSpPr>
          <p:nvPr/>
        </p:nvSpPr>
        <p:spPr bwMode="auto">
          <a:xfrm>
            <a:off x="2144252" y="3346592"/>
            <a:ext cx="2485474" cy="6587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103733" tIns="51866" rIns="103733" bIns="51866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চিকিৎসা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ক্ষেত্রে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976" name="Rectangle 12"/>
          <p:cNvSpPr>
            <a:spLocks noChangeArrowheads="1"/>
          </p:cNvSpPr>
          <p:nvPr/>
        </p:nvSpPr>
        <p:spPr bwMode="auto">
          <a:xfrm>
            <a:off x="4639363" y="6109122"/>
            <a:ext cx="2554686" cy="6587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03733" tIns="51866" rIns="103733" bIns="51866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মহাকাশ গবেষণা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977" name="Rectangle 13"/>
          <p:cNvSpPr>
            <a:spLocks noChangeArrowheads="1"/>
          </p:cNvSpPr>
          <p:nvPr/>
        </p:nvSpPr>
        <p:spPr bwMode="auto">
          <a:xfrm>
            <a:off x="6362591" y="3332470"/>
            <a:ext cx="2702162" cy="6587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03733" tIns="51866" rIns="103733" bIns="51866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জেনেটিক গবেষণা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218F00-4400-4969-A9AE-7A7AB037CF53}"/>
              </a:ext>
            </a:extLst>
          </p:cNvPr>
          <p:cNvSpPr txBox="1"/>
          <p:nvPr/>
        </p:nvSpPr>
        <p:spPr>
          <a:xfrm>
            <a:off x="3460420" y="158388"/>
            <a:ext cx="472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মাল্টিমিডিয়ার ব্যবহার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3975" grpId="0"/>
      <p:bldP spid="83976" grpId="0"/>
      <p:bldP spid="839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2714" y="983823"/>
            <a:ext cx="3707834" cy="2356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919" name="Picture 9" descr="images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6503" y="983471"/>
            <a:ext cx="3707833" cy="2356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6025" name="Rectangle 11"/>
          <p:cNvSpPr>
            <a:spLocks noChangeArrowheads="1"/>
          </p:cNvSpPr>
          <p:nvPr/>
        </p:nvSpPr>
        <p:spPr bwMode="auto">
          <a:xfrm>
            <a:off x="6553035" y="3384887"/>
            <a:ext cx="2447192" cy="6587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103733" tIns="51866" rIns="103733" bIns="51866">
            <a:spAutoFit/>
          </a:bodyPr>
          <a:lstStyle/>
          <a:p>
            <a:r>
              <a:rPr lang="bn-IN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ডাটাবেজ তৈরি</a:t>
            </a:r>
            <a:endParaRPr lang="en-US" sz="36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026" name="Rectangle 12"/>
          <p:cNvSpPr>
            <a:spLocks noChangeArrowheads="1"/>
          </p:cNvSpPr>
          <p:nvPr/>
        </p:nvSpPr>
        <p:spPr bwMode="auto">
          <a:xfrm>
            <a:off x="1436634" y="3362436"/>
            <a:ext cx="4047565" cy="6587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103733" tIns="51866" rIns="103733" bIns="51866">
            <a:spAutoFit/>
          </a:bodyPr>
          <a:lstStyle/>
          <a:p>
            <a:r>
              <a:rPr lang="bn-BD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অপরাধীদের চেহারা অংকন</a:t>
            </a:r>
            <a:endParaRPr lang="en-US" sz="36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42B315-560C-4B84-BC79-6B49CBAB8CBD}"/>
              </a:ext>
            </a:extLst>
          </p:cNvPr>
          <p:cNvSpPr txBox="1"/>
          <p:nvPr/>
        </p:nvSpPr>
        <p:spPr>
          <a:xfrm>
            <a:off x="3460420" y="158388"/>
            <a:ext cx="472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মাল্টিমিডিয়ার ব্যবহার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102AC924-9B15-42D5-A318-30BE126A47B0}"/>
              </a:ext>
            </a:extLst>
          </p:cNvPr>
          <p:cNvSpPr/>
          <p:nvPr/>
        </p:nvSpPr>
        <p:spPr>
          <a:xfrm>
            <a:off x="4088209" y="4043630"/>
            <a:ext cx="4174506" cy="2095884"/>
          </a:xfrm>
          <a:prstGeom prst="rect">
            <a:avLst/>
          </a:prstGeom>
          <a:blipFill dpi="0" rotWithShape="1">
            <a:blip r:embed="rId4">
              <a:extLst/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>
              <a:defRPr/>
            </a:pPr>
            <a:endParaRPr lang="en-US" sz="1588" dirty="0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158BF6AC-8C9D-4D7F-966E-12DC0F7DA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291" y="6106783"/>
            <a:ext cx="2873340" cy="6587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103733" tIns="51866" rIns="103733" bIns="51866">
            <a:spAutoFit/>
          </a:bodyPr>
          <a:lstStyle/>
          <a:p>
            <a:r>
              <a:rPr lang="bn-BD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বিভিন্ন প্রকার বই</a:t>
            </a:r>
            <a:endParaRPr lang="en-US" sz="36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5" grpId="0"/>
      <p:bldP spid="86026" grpId="0"/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6" name="Rectangle 11"/>
          <p:cNvSpPr>
            <a:spLocks noChangeArrowheads="1"/>
          </p:cNvSpPr>
          <p:nvPr/>
        </p:nvSpPr>
        <p:spPr bwMode="auto">
          <a:xfrm>
            <a:off x="2249258" y="3193677"/>
            <a:ext cx="2628424" cy="6587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03733" tIns="51866" rIns="103733" bIns="51866">
            <a:spAutoFit/>
          </a:bodyPr>
          <a:lstStyle/>
          <a:p>
            <a:r>
              <a:rPr lang="bn-BD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অফিস ব্যবস্থাপনা</a:t>
            </a:r>
            <a:endParaRPr lang="en-US" sz="36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" descr="facility-charges-multimedia-seminar-ro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279" y="1042149"/>
            <a:ext cx="4016282" cy="2151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1"/>
          <p:cNvPicPr preferRelativeResize="0"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3168" y="1008531"/>
            <a:ext cx="4080044" cy="22187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279777" y="3211244"/>
            <a:ext cx="3953435" cy="65874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3733" tIns="51866" rIns="103733" bIns="51866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ব্যবসা ক্ষেত্রে মাল্টিমিডিয়া</a:t>
            </a:r>
            <a:endParaRPr lang="en-AU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0D7F1C-D984-4073-8767-62CE34D4772B}"/>
              </a:ext>
            </a:extLst>
          </p:cNvPr>
          <p:cNvSpPr/>
          <p:nvPr/>
        </p:nvSpPr>
        <p:spPr>
          <a:xfrm>
            <a:off x="3670716" y="3980439"/>
            <a:ext cx="4303059" cy="2033494"/>
          </a:xfrm>
          <a:prstGeom prst="rect">
            <a:avLst/>
          </a:prstGeom>
          <a:blipFill dpi="0" rotWithShape="1">
            <a:blip r:embed="rId4">
              <a:extLst/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>
              <a:defRPr/>
            </a:pPr>
            <a:endParaRPr lang="en-US" sz="1588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cs typeface="Vrinda" pitchFamily="2" charset="0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2DB7F835-2BCE-4028-9766-9E79AFDFF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4526" y="6040869"/>
            <a:ext cx="2955437" cy="65874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03733" tIns="51866" rIns="103733" bIns="51866"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 বিজ্ঞাপন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0D7CC9-F9A2-4CC2-A9F3-EF0F5A12039C}"/>
              </a:ext>
            </a:extLst>
          </p:cNvPr>
          <p:cNvSpPr txBox="1"/>
          <p:nvPr/>
        </p:nvSpPr>
        <p:spPr>
          <a:xfrm>
            <a:off x="3460420" y="158388"/>
            <a:ext cx="472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মাল্টিমিডিয়ার ব্যবহার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6" grpId="0"/>
      <p:bldP spid="6" grpId="0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FA36BA-1964-45CA-AFDB-C8F48278AD90}"/>
              </a:ext>
            </a:extLst>
          </p:cNvPr>
          <p:cNvSpPr txBox="1"/>
          <p:nvPr/>
        </p:nvSpPr>
        <p:spPr>
          <a:xfrm>
            <a:off x="4082723" y="358076"/>
            <a:ext cx="2951123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দলগত কাজ 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96D438-736E-4495-A0A4-37C7AB07B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15" y="1782200"/>
            <a:ext cx="3752770" cy="28145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1E7FD1-5715-4100-849F-74D4D5C32A9F}"/>
              </a:ext>
            </a:extLst>
          </p:cNvPr>
          <p:cNvSpPr txBox="1"/>
          <p:nvPr/>
        </p:nvSpPr>
        <p:spPr>
          <a:xfrm>
            <a:off x="965395" y="5331656"/>
            <a:ext cx="949921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মাল্টিমিডিয়ার দুইটি ব্যবহার ৫টি বাক্যে লিখ।</a:t>
            </a:r>
          </a:p>
        </p:txBody>
      </p:sp>
    </p:spTree>
    <p:extLst>
      <p:ext uri="{BB962C8B-B14F-4D97-AF65-F5344CB8AC3E}">
        <p14:creationId xmlns:p14="http://schemas.microsoft.com/office/powerpoint/2010/main" val="13524994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EA59F3-0282-4CCE-850E-014E3F0F03F6}"/>
              </a:ext>
            </a:extLst>
          </p:cNvPr>
          <p:cNvSpPr txBox="1"/>
          <p:nvPr/>
        </p:nvSpPr>
        <p:spPr>
          <a:xfrm>
            <a:off x="4434416" y="315873"/>
            <a:ext cx="228994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মূল্যায়ন 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FF9281-3D83-4856-8751-D3AF6C89A320}"/>
              </a:ext>
            </a:extLst>
          </p:cNvPr>
          <p:cNvSpPr txBox="1"/>
          <p:nvPr/>
        </p:nvSpPr>
        <p:spPr>
          <a:xfrm>
            <a:off x="998593" y="1961387"/>
            <a:ext cx="97491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দুইটি মাল্টিমিডিয়া সফটওয়্যারের নাম বল।</a:t>
            </a:r>
          </a:p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উত্তর- বাংলাদেশ- ৭১, বিজয় শিশু শিক্ষা।</a:t>
            </a:r>
          </a:p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মাল্টিমিডিয়ার মাধ্যম গুলো কী কী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উত্তর- বর্ণ, চিত্র, শব্দ।</a:t>
            </a:r>
          </a:p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‘অবসর বিশ্বকোষ’ কোন ধরনের সফটওয়্যার?</a:t>
            </a:r>
          </a:p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উত্তর- মাল্টিমিডিয়া সফটওয়্যার।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639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BE45A0-2F2A-4883-BDBA-98239EE9B923}"/>
              </a:ext>
            </a:extLst>
          </p:cNvPr>
          <p:cNvSpPr txBox="1"/>
          <p:nvPr/>
        </p:nvSpPr>
        <p:spPr>
          <a:xfrm>
            <a:off x="4239438" y="372144"/>
            <a:ext cx="2951123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বাড়িরকাজ 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C888A2-2944-482A-8ACA-EA4F7AF48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38" y="1491176"/>
            <a:ext cx="2795742" cy="27957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BB28C5-8379-480F-AA37-4A4ED1A610A5}"/>
              </a:ext>
            </a:extLst>
          </p:cNvPr>
          <p:cNvSpPr txBox="1"/>
          <p:nvPr/>
        </p:nvSpPr>
        <p:spPr>
          <a:xfrm>
            <a:off x="753499" y="4539791"/>
            <a:ext cx="99230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মাল্টিমিডিয়ার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৫টি সুবিধা লিখে নিয়ে আসবে।</a:t>
            </a:r>
          </a:p>
        </p:txBody>
      </p:sp>
    </p:spTree>
    <p:extLst>
      <p:ext uri="{BB962C8B-B14F-4D97-AF65-F5344CB8AC3E}">
        <p14:creationId xmlns:p14="http://schemas.microsoft.com/office/powerpoint/2010/main" val="1262961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C68DF-B8B2-4E00-B68A-3E4E5C61F8F7}"/>
              </a:ext>
            </a:extLst>
          </p:cNvPr>
          <p:cNvSpPr txBox="1"/>
          <p:nvPr/>
        </p:nvSpPr>
        <p:spPr>
          <a:xfrm>
            <a:off x="3521986" y="329940"/>
            <a:ext cx="4386028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সবাইকে ধন্যবাদ 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DEF62C-6ACB-49B3-9891-1EF8FD650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49" y="1732963"/>
            <a:ext cx="7230101" cy="40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48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4364970" y="188681"/>
            <a:ext cx="2391177" cy="1226939"/>
          </a:xfrm>
          <a:prstGeom prst="horizontalScroll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bn-I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411158" y="3755834"/>
            <a:ext cx="5025404" cy="23083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জাহানারা বেগম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জেলা স্মরণী বালিকা উচ্চ বিদ্যালয়, কিশোরগঞ্জ সদর, কিশোরগঞ্জ।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6160129" y="3657360"/>
            <a:ext cx="4858713" cy="286232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তথ্য ও যোগাযোগ প্রযুক্তি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পঞ্চম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৫০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0০/১২/২০১৯ খ্রিঃ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 bwMode="auto">
          <a:xfrm>
            <a:off x="5785642" y="1583757"/>
            <a:ext cx="25407" cy="4155321"/>
          </a:xfrm>
          <a:prstGeom prst="straightConnector1">
            <a:avLst/>
          </a:prstGeom>
          <a:ln w="127000">
            <a:solidFill>
              <a:srgbClr val="002060"/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C77EB22-2CFB-4227-A7F1-AC30397E5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764" y="1415620"/>
            <a:ext cx="1734191" cy="200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746C43-2A83-4A0C-8C3C-EDC74C1E97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4296" r="3904" b="7474"/>
          <a:stretch/>
        </p:blipFill>
        <p:spPr>
          <a:xfrm rot="16200000">
            <a:off x="7864399" y="1542775"/>
            <a:ext cx="2000249" cy="1708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1346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Picture15555">
            <a:extLst>
              <a:ext uri="{FF2B5EF4-FFF2-40B4-BE49-F238E27FC236}">
                <a16:creationId xmlns:a16="http://schemas.microsoft.com/office/drawing/2014/main" id="{C763FFE9-3BD3-44FF-B623-05BA22A45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5769" y="1273909"/>
            <a:ext cx="4717746" cy="2587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10" descr="images52">
            <a:extLst>
              <a:ext uri="{FF2B5EF4-FFF2-40B4-BE49-F238E27FC236}">
                <a16:creationId xmlns:a16="http://schemas.microsoft.com/office/drawing/2014/main" id="{4E3F62F1-26FE-4E97-8447-01493494B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983" y="4077980"/>
            <a:ext cx="4717745" cy="247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13E8C8-A9D3-4A28-B68F-1FB13B927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83" y="1273908"/>
            <a:ext cx="4717746" cy="2587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37E944-2A7B-4D7E-92FB-E49D22BC89F3}"/>
              </a:ext>
            </a:extLst>
          </p:cNvPr>
          <p:cNvSpPr txBox="1"/>
          <p:nvPr/>
        </p:nvSpPr>
        <p:spPr>
          <a:xfrm>
            <a:off x="2173561" y="308820"/>
            <a:ext cx="7082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মনোযোগ দিয়ে দেখ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6E7477-41B4-4CBC-B544-AD7130A8C834}"/>
              </a:ext>
            </a:extLst>
          </p:cNvPr>
          <p:cNvSpPr txBox="1"/>
          <p:nvPr/>
        </p:nvSpPr>
        <p:spPr>
          <a:xfrm>
            <a:off x="6259274" y="4937760"/>
            <a:ext cx="3630314" cy="663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মাল্টিমিডিয়ার ব্যবহার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A8A8C3-C212-4EF9-A924-F358E9586C2B}"/>
              </a:ext>
            </a:extLst>
          </p:cNvPr>
          <p:cNvSpPr txBox="1"/>
          <p:nvPr/>
        </p:nvSpPr>
        <p:spPr>
          <a:xfrm>
            <a:off x="5759312" y="4937760"/>
            <a:ext cx="4854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ছবিগুলো দেখে কী বুঝতে পাচ্ছ?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20D940-A24C-472C-BAF1-5FDAAADC0CAD}"/>
              </a:ext>
            </a:extLst>
          </p:cNvPr>
          <p:cNvSpPr txBox="1"/>
          <p:nvPr/>
        </p:nvSpPr>
        <p:spPr>
          <a:xfrm>
            <a:off x="3946039" y="252549"/>
            <a:ext cx="353792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আজকের পাঠ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7E6F1D-3C6D-4E59-BDE8-A6A36003F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2" y="2231544"/>
            <a:ext cx="5625515" cy="31643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196F2B-728B-4128-9E11-DA2509D5C245}"/>
              </a:ext>
            </a:extLst>
          </p:cNvPr>
          <p:cNvSpPr txBox="1"/>
          <p:nvPr/>
        </p:nvSpPr>
        <p:spPr>
          <a:xfrm>
            <a:off x="6520374" y="3429000"/>
            <a:ext cx="4418104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মাল্টিমিডিয়ার ব্যবহার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692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E0AAC0-70A1-4150-BD78-BB129E9C1706}"/>
              </a:ext>
            </a:extLst>
          </p:cNvPr>
          <p:cNvSpPr txBox="1"/>
          <p:nvPr/>
        </p:nvSpPr>
        <p:spPr>
          <a:xfrm>
            <a:off x="4135926" y="294752"/>
            <a:ext cx="2897919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শিখনফল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E273F-393D-44FB-889B-F61759C14AF2}"/>
              </a:ext>
            </a:extLst>
          </p:cNvPr>
          <p:cNvSpPr txBox="1"/>
          <p:nvPr/>
        </p:nvSpPr>
        <p:spPr>
          <a:xfrm>
            <a:off x="1464810" y="2134160"/>
            <a:ext cx="87342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</a:p>
          <a:p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মাল্টিমিডিয়া কী বলতে পারবে ;</a:t>
            </a:r>
          </a:p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মাল্টমিডিয়ার মাধ্যমসমূহ বর্ণনা করতে পারবে; </a:t>
            </a:r>
          </a:p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ক্ষেত্রসমূহ ব্যাখ্যা করতে পারবে।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06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46" y="1659806"/>
            <a:ext cx="5916706" cy="4235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98306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14734"/>
              </p:ext>
            </p:extLst>
          </p:nvPr>
        </p:nvGraphicFramePr>
        <p:xfrm>
          <a:off x="4368115" y="2617649"/>
          <a:ext cx="1962346" cy="1160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Packager Shell Object" showAsIcon="1" r:id="rId4" imgW="3794760" imgH="440280" progId="Package">
                  <p:embed/>
                </p:oleObj>
              </mc:Choice>
              <mc:Fallback>
                <p:oleObj name="Packager Shell Object" showAsIcon="1" r:id="rId4" imgW="3794760" imgH="440280" progId="Package">
                  <p:embed/>
                  <p:pic>
                    <p:nvPicPr>
                      <p:cNvPr id="98306" name="Object 2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115" y="2617649"/>
                        <a:ext cx="1962346" cy="11600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376DFF2-FE68-4084-94A6-C3957CB9B70D}"/>
              </a:ext>
            </a:extLst>
          </p:cNvPr>
          <p:cNvSpPr txBox="1"/>
          <p:nvPr/>
        </p:nvSpPr>
        <p:spPr>
          <a:xfrm>
            <a:off x="2813637" y="349887"/>
            <a:ext cx="5071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একটি ভিডিও ক্লিপ দেখি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90CB47-5721-406F-AE04-E593FC0A9C43}"/>
              </a:ext>
            </a:extLst>
          </p:cNvPr>
          <p:cNvSpPr txBox="1"/>
          <p:nvPr/>
        </p:nvSpPr>
        <p:spPr>
          <a:xfrm>
            <a:off x="3958963" y="254476"/>
            <a:ext cx="3187425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মাল্টিমিডিয়া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07F44C-74A5-4FF5-BF46-6B0CA175C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32" y="1441602"/>
            <a:ext cx="5379135" cy="35860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82D96B-2891-4B79-A8A8-3B5701E2E6D3}"/>
              </a:ext>
            </a:extLst>
          </p:cNvPr>
          <p:cNvSpPr txBox="1"/>
          <p:nvPr/>
        </p:nvSpPr>
        <p:spPr>
          <a:xfrm>
            <a:off x="689318" y="5325207"/>
            <a:ext cx="10269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বর্ণ, চিত্র এবং শব্দ এগুলোর মাধ্যমে আমরা নিজেদের প্রকাশ করি।  কোনো একটি কর্মকান্ডে তিনটি মাধ্যমকেই একসাথে ব্যবহার করাকে মাল্টিমিডিয়া বলে।  </a:t>
            </a:r>
          </a:p>
        </p:txBody>
      </p:sp>
    </p:spTree>
    <p:extLst>
      <p:ext uri="{BB962C8B-B14F-4D97-AF65-F5344CB8AC3E}">
        <p14:creationId xmlns:p14="http://schemas.microsoft.com/office/powerpoint/2010/main" val="3595489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EC491B-1D26-4ABE-AFB0-BBDC72BE8F37}"/>
              </a:ext>
            </a:extLst>
          </p:cNvPr>
          <p:cNvSpPr txBox="1"/>
          <p:nvPr/>
        </p:nvSpPr>
        <p:spPr>
          <a:xfrm>
            <a:off x="2488223" y="309489"/>
            <a:ext cx="6650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মাল্টিমিডিয়ার প্রধান মাধ্যমসমূহ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7B2E9E1-43D6-40D3-8852-D80BE90C6B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8771939"/>
              </p:ext>
            </p:extLst>
          </p:nvPr>
        </p:nvGraphicFramePr>
        <p:xfrm>
          <a:off x="1297744" y="1085218"/>
          <a:ext cx="8834511" cy="5302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9460496-90F9-4B02-948D-3D9B7C431E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748" y="3020963"/>
            <a:ext cx="1970503" cy="16506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7925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0E42C7-7D3E-49DD-A112-38746E369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graphicEl>
                                              <a:dgm id="{850E42C7-7D3E-49DD-A112-38746E3692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85165A-E16B-4D31-AEE9-A45013408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graphicEl>
                                              <a:dgm id="{7085165A-E16B-4D31-AEE9-A45013408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EF4838-8B22-49F2-93C5-ED7606CB6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F4EF4838-8B22-49F2-93C5-ED7606CB6C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CD67CC-D700-44C8-8C76-EBB3E0A48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C8CD67CC-D700-44C8-8C76-EBB3E0A486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5F148B-8B07-483A-B37E-ED235455E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">
                                            <p:graphicEl>
                                              <a:dgm id="{DD5F148B-8B07-483A-B37E-ED235455E8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384641-4DA0-4C36-BD6F-96209D82B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">
                                            <p:graphicEl>
                                              <a:dgm id="{CE384641-4DA0-4C36-BD6F-96209D82B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DDE6EA-A712-4EF6-8D08-8CDE9D2E4A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3">
                                            <p:graphicEl>
                                              <a:dgm id="{AEDDE6EA-A712-4EF6-8D08-8CDE9D2E4A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3655F9-BAFD-45E3-8F5D-3AD87A7CF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">
                                            <p:graphicEl>
                                              <a:dgm id="{AB3655F9-BAFD-45E3-8F5D-3AD87A7CF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1562A7-A1D2-4036-A49B-5C9D7F62A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">
                                            <p:graphicEl>
                                              <a:dgm id="{431562A7-A1D2-4036-A49B-5C9D7F62A9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AAC890-A958-416D-B0D4-B724C6F731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">
                                            <p:graphicEl>
                                              <a:dgm id="{15AAC890-A958-416D-B0D4-B724C6F731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5513EB-1985-4A10-B27F-E7763B49C31F}"/>
              </a:ext>
            </a:extLst>
          </p:cNvPr>
          <p:cNvSpPr txBox="1"/>
          <p:nvPr/>
        </p:nvSpPr>
        <p:spPr>
          <a:xfrm>
            <a:off x="4012385" y="1019257"/>
            <a:ext cx="2951123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একক কাজ 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8BAF0-D4CA-4820-8A68-688C1F1211E4}"/>
              </a:ext>
            </a:extLst>
          </p:cNvPr>
          <p:cNvSpPr txBox="1"/>
          <p:nvPr/>
        </p:nvSpPr>
        <p:spPr>
          <a:xfrm>
            <a:off x="1786596" y="3305908"/>
            <a:ext cx="7920112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মাল্টিমিডিয়া কাকে বলে?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মাল্টিমিডিয়ার মাধ্যমগুলো কী কী?  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AFBE53-083D-496D-BC98-0144C994AD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7" r="14615"/>
          <a:stretch/>
        </p:blipFill>
        <p:spPr>
          <a:xfrm>
            <a:off x="8187397" y="607240"/>
            <a:ext cx="2573266" cy="21666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288163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</TotalTime>
  <Words>298</Words>
  <Application>Microsoft Office PowerPoint</Application>
  <PresentationFormat>Custom</PresentationFormat>
  <Paragraphs>73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mof.com</dc:creator>
  <cp:lastModifiedBy>mof.com</cp:lastModifiedBy>
  <cp:revision>38</cp:revision>
  <dcterms:created xsi:type="dcterms:W3CDTF">2019-12-13T14:35:14Z</dcterms:created>
  <dcterms:modified xsi:type="dcterms:W3CDTF">2019-12-14T15:59:05Z</dcterms:modified>
</cp:coreProperties>
</file>