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5D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BB91-2D60-49AB-8B24-8422BFCBE2F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D45F3-0866-4C65-92EE-17BA4B094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43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2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92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02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84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44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1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89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17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30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90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5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1.wav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mail-asaduzzaman&#2534;&#2538;&#2534;&#2539;&#2535;&#2543;&#2542;&#2538;&#2534;&#2534;@gmail.com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248" y="2667000"/>
            <a:ext cx="6248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prstDash val="sys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52684" y="533400"/>
            <a:ext cx="4114800" cy="92333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676400" y="228600"/>
            <a:ext cx="5562600" cy="1219200"/>
          </a:xfrm>
          <a:prstGeom prst="flowChartAlternateProcess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09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362200" y="4038600"/>
            <a:ext cx="5181600" cy="24384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০৮মিনিট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8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685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T-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৬টি                  খ) ৭টি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৮টি                    ঙ) ১০টি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8006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৫টি                       খ) ৬টি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ঘ) ৩টি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05986" y="3114764"/>
            <a:ext cx="565813" cy="37223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38030" y="5369916"/>
            <a:ext cx="565813" cy="37223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99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8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3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8" grpId="0" animBg="1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0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3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8" grpId="0" animBg="1"/>
          <p:bldP spid="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Data 2"/>
          <p:cNvSpPr/>
          <p:nvPr/>
        </p:nvSpPr>
        <p:spPr>
          <a:xfrm>
            <a:off x="1905000" y="228600"/>
            <a:ext cx="4953000" cy="2057400"/>
          </a:xfrm>
          <a:prstGeom prst="flowChartInputOutpu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276600"/>
            <a:ext cx="57150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073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repeatCount="5000" fill="remove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88" y="42297"/>
            <a:ext cx="9144000" cy="6858000"/>
          </a:xfrm>
          <a:prstGeom prst="rect">
            <a:avLst/>
          </a:prstGeom>
          <a:noFill/>
          <a:ln w="76200" cap="rnd" cmpd="tri">
            <a:solidFill>
              <a:schemeClr val="tx1"/>
            </a:solidFill>
            <a:prstDash val="sysDash"/>
          </a:ln>
          <a:effectLst>
            <a:outerShdw blurRad="177800" dist="101600" dir="6600000" algn="ctr" rotWithShape="0">
              <a:srgbClr val="000000">
                <a:alpha val="5098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54205"/>
            <a:ext cx="4343400" cy="1015663"/>
          </a:xfrm>
          <a:prstGeom prst="rect">
            <a:avLst/>
          </a:prstGeom>
          <a:noFill/>
          <a:ln w="3175" cap="sq" cmpd="dbl">
            <a:solidFill>
              <a:srgbClr val="FF0000"/>
            </a:solidFill>
            <a:bevel/>
          </a:ln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2" y="3657600"/>
            <a:ext cx="7543800" cy="26776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আইমুন্নেছা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Email-asaduzzaman০৪০৫১৯৮৪০০@gmail.com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Facebook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Asad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sohel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AA7A6"/>
              </a:clrFrom>
              <a:clrTo>
                <a:srgbClr val="BAA7A6">
                  <a:alpha val="0"/>
                </a:srgbClr>
              </a:clrTo>
            </a:clrChange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57" b="97368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68479"/>
            <a:ext cx="2133600" cy="2633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928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06"/>
            <a:ext cx="9144000" cy="6827294"/>
          </a:xfrm>
          <a:prstGeom prst="rect">
            <a:avLst/>
          </a:prstGeom>
          <a:noFill/>
          <a:ln w="76200" cmpd="sng">
            <a:solidFill>
              <a:srgbClr val="0070C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8300" y="548185"/>
            <a:ext cx="5943600" cy="12926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83058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bn-BD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ICT T.T.C FINAL Content Mafiz sir\accontin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9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smConfetti">
            <a:fgClr>
              <a:srgbClr val="FFFFFF">
                <a:shade val="85000"/>
              </a:srgbClr>
            </a:fgClr>
            <a:bgClr>
              <a:schemeClr val="bg1"/>
            </a:bgClr>
          </a:pattFill>
          <a:ln w="76200" cap="rnd" cmpd="thickThin">
            <a:solidFill>
              <a:srgbClr val="0070C0"/>
            </a:solidFill>
            <a:prstDash val="lgDashDotDot"/>
            <a:beve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981200" y="228600"/>
            <a:ext cx="4876800" cy="9144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90" y="1752600"/>
            <a:ext cx="28575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785" y="1752600"/>
            <a:ext cx="3505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62600" y="4800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489971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1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5933" y="442373"/>
            <a:ext cx="545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9617" y="2967335"/>
            <a:ext cx="66447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343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74" name="Object 50"/>
          <p:cNvGraphicFramePr>
            <a:graphicFrameLocks noChangeAspect="1"/>
          </p:cNvGraphicFramePr>
          <p:nvPr/>
        </p:nvGraphicFramePr>
        <p:xfrm>
          <a:off x="3276600" y="1600200"/>
          <a:ext cx="2387600" cy="685800"/>
        </p:xfrm>
        <a:graphic>
          <a:graphicData uri="http://schemas.openxmlformats.org/presentationml/2006/ole">
            <p:oleObj spid="_x0000_s1074" name="Packager Shell Object" showAsIcon="1" r:id="rId3" imgW="2388240" imgH="6858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443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36728"/>
            <a:ext cx="2819400" cy="92333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388" y="1676400"/>
            <a:ext cx="7436223" cy="4410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বলতে পারবে 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 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 ।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3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হিসাবঃ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হয়।যেমনঃ-নগদানহিসাব,ব্যাংক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1240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5"/>
            <a:ext cx="9179257" cy="685800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33622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1066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0" y="1752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5081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439680"/>
              </p:ext>
            </p:extLst>
          </p:nvPr>
        </p:nvGraphicFramePr>
        <p:xfrm>
          <a:off x="246228" y="3276600"/>
          <a:ext cx="86868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147014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ববিরণ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জাঃপৃঃ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ববিরণ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জাঃপৃঃ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10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5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T—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1866900" y="3199388"/>
            <a:ext cx="5486400" cy="2872770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৫মিনিট</a:t>
            </a:r>
          </a:p>
        </p:txBody>
      </p:sp>
    </p:spTree>
    <p:extLst>
      <p:ext uri="{BB962C8B-B14F-4D97-AF65-F5344CB8AC3E}">
        <p14:creationId xmlns:p14="http://schemas.microsoft.com/office/powerpoint/2010/main" xmlns="" val="26527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grpId="0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192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83</cp:revision>
  <dcterms:created xsi:type="dcterms:W3CDTF">2006-08-16T00:00:00Z</dcterms:created>
  <dcterms:modified xsi:type="dcterms:W3CDTF">2019-11-27T04:02:30Z</dcterms:modified>
</cp:coreProperties>
</file>