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82" r:id="rId5"/>
    <p:sldId id="283" r:id="rId6"/>
    <p:sldId id="258" r:id="rId7"/>
    <p:sldId id="261" r:id="rId8"/>
    <p:sldId id="288" r:id="rId9"/>
    <p:sldId id="262" r:id="rId10"/>
    <p:sldId id="264" r:id="rId11"/>
    <p:sldId id="274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7" r:id="rId29"/>
    <p:sldId id="286" r:id="rId30"/>
    <p:sldId id="285" r:id="rId31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888" y="-204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3F9A-97EC-4295-98C4-B401D5F00158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6132F-E31B-41CC-8B2C-A1E38C97E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132F-E31B-41CC-8B2C-A1E38C97E7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132F-E31B-41CC-8B2C-A1E38C97E7C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132F-E31B-41CC-8B2C-A1E38C97E7C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8397"/>
            <a:ext cx="101041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27120"/>
            <a:ext cx="832104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38549"/>
            <a:ext cx="3477418" cy="50984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3" y="238549"/>
            <a:ext cx="10234137" cy="50984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113107"/>
            <a:ext cx="101041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712932"/>
            <a:ext cx="1010412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3" y="1394249"/>
            <a:ext cx="6855778" cy="3942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394249"/>
            <a:ext cx="6855778" cy="39427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32772"/>
            <a:ext cx="525224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029883"/>
            <a:ext cx="525224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32772"/>
            <a:ext cx="525430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029883"/>
            <a:ext cx="525430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54847"/>
            <a:ext cx="3910807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54847"/>
            <a:ext cx="664527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339427"/>
            <a:ext cx="3910807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480560"/>
            <a:ext cx="71323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571923"/>
            <a:ext cx="71323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009515"/>
            <a:ext cx="71323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3521"/>
            <a:ext cx="1069848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D2751-7084-45C1-BA31-8C9C72AFD13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5932594"/>
            <a:ext cx="3764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235B-80CF-454C-9EE3-22396D2F2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nc1967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-BG20180207092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88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9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09600"/>
            <a:ext cx="1005840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কন্টকঃ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যেমনঃফণিমনসা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ee-4-221x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29718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ate-palm-seedlings-inoculated-B-or-uninoculated-A-with-a-commercial-mycorrhiza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667000"/>
            <a:ext cx="2895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381000" y="2209800"/>
            <a:ext cx="1905000" cy="1066800"/>
          </a:xfrm>
          <a:prstGeom prst="wedgeEllipseCallout">
            <a:avLst>
              <a:gd name="adj1" fmla="val 97355"/>
              <a:gd name="adj2" fmla="val 1812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677400" y="1981200"/>
            <a:ext cx="1981200" cy="1143000"/>
          </a:xfrm>
          <a:prstGeom prst="wedgeEllipseCallout">
            <a:avLst>
              <a:gd name="adj1" fmla="val -166079"/>
              <a:gd name="adj2" fmla="val 890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6477000" y="0"/>
            <a:ext cx="5410200" cy="320040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.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914400"/>
            <a:ext cx="4267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be 8"/>
          <p:cNvSpPr/>
          <p:nvPr/>
        </p:nvSpPr>
        <p:spPr>
          <a:xfrm>
            <a:off x="2438400" y="4495800"/>
            <a:ext cx="7620000" cy="15240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প্রশ্নঃ রূপান্তরিত পাতা কী ?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572000" y="3505200"/>
            <a:ext cx="3124200" cy="6858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০৩ মিনিট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rame-design-with-birds-and-vine-illustration_1308-1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638800" cy="2895600"/>
          </a:xfrm>
          <a:prstGeom prst="rect">
            <a:avLst/>
          </a:prstGeom>
          <a:ln w="63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447801" y="10668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762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জৈবিক কার্যের জন্য রূপান্তর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10058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পতঙ্গ ধরার ফাঁদঃ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– কতকগুলি উদ্ভিদের পত্রফলক পরিবর্তিত হয়ে একটি বিশেষ ফাঁদে পরিণত হয় ।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57200" y="2971800"/>
            <a:ext cx="3657600" cy="1524000"/>
          </a:xfrm>
          <a:prstGeom prst="wedgeRectCallout">
            <a:avLst>
              <a:gd name="adj1" fmla="val 104667"/>
              <a:gd name="adj2" fmla="val 160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ফাঁদগুলি নিম্নরূপ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 পারেঃ-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048000"/>
            <a:ext cx="48768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buAutoNum type="romanLcParenR"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কলসী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ii)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থলি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iii)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00050" indent="-40005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iv)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অভিক্ষেপ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103632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কলসী উদ্ভিদঃ 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সকল উদ্ভিদের পত্রফক পরিবর্তিত হইয়া একটি কলসী আকৃতি লাভ করে । ফলকের শীর্ষভাগ কলসীর ঢাকনি হিসাবে কাজ করে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Nepenthes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_alat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67000"/>
            <a:ext cx="3124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43200"/>
            <a:ext cx="3657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52400" y="2362200"/>
            <a:ext cx="1524000" cy="765048"/>
          </a:xfrm>
          <a:prstGeom prst="wedgeEllipseCallout">
            <a:avLst>
              <a:gd name="adj1" fmla="val 205475"/>
              <a:gd name="adj2" fmla="val 3287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134600" y="2438400"/>
            <a:ext cx="1447800" cy="1066800"/>
          </a:xfrm>
          <a:prstGeom prst="wedgeEllipseCallout">
            <a:avLst>
              <a:gd name="adj1" fmla="val -229513"/>
              <a:gd name="adj2" fmla="val 1008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কলসী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10820401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থলি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যুক্ত উদ্ভিদঃ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থলিতে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কপাটিকা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ঝাঁঝি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Urticularia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ldrovandaVesiculosaHa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3810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743200"/>
            <a:ext cx="3657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76200" y="2209800"/>
            <a:ext cx="1752600" cy="1069848"/>
          </a:xfrm>
          <a:prstGeom prst="wedgeEllipseCallout">
            <a:avLst>
              <a:gd name="adj1" fmla="val 177065"/>
              <a:gd name="adj2" fmla="val 144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থলি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058400" y="2206752"/>
            <a:ext cx="1524000" cy="1069848"/>
          </a:xfrm>
          <a:prstGeom prst="wedgeEllipseCallout">
            <a:avLst>
              <a:gd name="adj1" fmla="val -183589"/>
              <a:gd name="adj2" fmla="val 1641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থলি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10439400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যুক্ত উদ্ভিদঃ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পত্রফলক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কোন পতঙ্গ যদি ফলকের গাত্র স্পর্শ করে তখন অতি দ্রুত প্রান্ত দুইটি মিলে যায় ।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ডায়োনিয়া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62200"/>
            <a:ext cx="3733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eat-eaters-plant-big-20170410152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62200"/>
            <a:ext cx="32289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228600" y="2133600"/>
            <a:ext cx="1447800" cy="1069848"/>
          </a:xfrm>
          <a:prstGeom prst="wedgeEllipseCallout">
            <a:avLst>
              <a:gd name="adj1" fmla="val 184375"/>
              <a:gd name="adj2" fmla="val 1572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210800" y="2133600"/>
            <a:ext cx="1447800" cy="1143000"/>
          </a:xfrm>
          <a:prstGeom prst="wedgeEllipseCallout">
            <a:avLst>
              <a:gd name="adj1" fmla="val -171875"/>
              <a:gd name="adj2" fmla="val 971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10591800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iv)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অভিক্ষেপ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পত্রফলক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অভিক্ষেপণ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অভিক্ষেপণগুলির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0"/>
            <a:ext cx="43434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228600" y="2133600"/>
            <a:ext cx="3429000" cy="762000"/>
          </a:xfrm>
          <a:prstGeom prst="wedgeEllipseCallout">
            <a:avLst>
              <a:gd name="adj1" fmla="val 94878"/>
              <a:gd name="adj2" fmla="val 1588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অভিক্ষেপণ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দব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200400"/>
            <a:ext cx="3505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Callout 10"/>
          <p:cNvSpPr/>
          <p:nvPr/>
        </p:nvSpPr>
        <p:spPr>
          <a:xfrm>
            <a:off x="8458200" y="2133600"/>
            <a:ext cx="3200400" cy="762000"/>
          </a:xfrm>
          <a:prstGeom prst="wedgeEllipseCallout">
            <a:avLst>
              <a:gd name="adj1" fmla="val -31372"/>
              <a:gd name="adj2" fmla="val 2432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অভিক্ষেপণ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6705600" y="0"/>
            <a:ext cx="5181600" cy="3124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.w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762000"/>
            <a:ext cx="4267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Terminator 9"/>
          <p:cNvSpPr/>
          <p:nvPr/>
        </p:nvSpPr>
        <p:spPr>
          <a:xfrm>
            <a:off x="3657600" y="3276600"/>
            <a:ext cx="4114800" cy="609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০৪ মিনিট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838200" y="4114800"/>
            <a:ext cx="10363200" cy="19050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উদ্ভিদের পাতা রূপান্তরিত হয়ে সৃষ্ট পতঙ্গ ধরার ফাঁদগুলি  উদ্ভিদের নাম সহ উল্লেখ কর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frame-design-with-birds-and-vine-illustration_1308-1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5943600" cy="2819400"/>
          </a:xfrm>
          <a:prstGeom prst="rect">
            <a:avLst/>
          </a:prstGeom>
          <a:ln w="63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143000" y="1066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998220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পরাশ্রয়ী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উদ্ভিদের পত্রফলক পরিবর্তিত হইয়া কলসীতে পরিণত হয় । কলসীতে পানি সঞ্চিত হয় এবং পর্ব হইতে সৃষ্ট ক্ষুদ্র ক্ষুদ্র শিকড় ইহার অভ্যন্তরে প্রবেশ করিয়া পানি শোষণ করে । যেমনঃ ডিসকিডিয়া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1492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514600"/>
            <a:ext cx="3657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14600"/>
            <a:ext cx="4038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ular Callout 5"/>
          <p:cNvSpPr/>
          <p:nvPr/>
        </p:nvSpPr>
        <p:spPr>
          <a:xfrm>
            <a:off x="304800" y="2209800"/>
            <a:ext cx="1447800" cy="1069848"/>
          </a:xfrm>
          <a:prstGeom prst="wedgeRectCallout">
            <a:avLst>
              <a:gd name="adj1" fmla="val 197013"/>
              <a:gd name="adj2" fmla="val 1253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0134600" y="2209800"/>
            <a:ext cx="1447800" cy="1069848"/>
          </a:xfrm>
          <a:prstGeom prst="wedgeRectCallout">
            <a:avLst>
              <a:gd name="adj1" fmla="val -175027"/>
              <a:gd name="adj2" fmla="val 161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শিকড়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381000"/>
            <a:ext cx="952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রসালো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ঘৃতকুমারী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r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90800"/>
            <a:ext cx="3733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727-plant_main-gyxm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590800"/>
            <a:ext cx="3352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152400" y="1676400"/>
            <a:ext cx="2057400" cy="1374648"/>
          </a:xfrm>
          <a:prstGeom prst="wedgeEllipseCallout">
            <a:avLst>
              <a:gd name="adj1" fmla="val 150174"/>
              <a:gd name="adj2" fmla="val 1569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রসালো পাতা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753600" y="1828800"/>
            <a:ext cx="1905000" cy="1374648"/>
          </a:xfrm>
          <a:prstGeom prst="wedgeEllipseCallout">
            <a:avLst>
              <a:gd name="adj1" fmla="val -127604"/>
              <a:gd name="adj2" fmla="val 966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  পাতা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6329"/>
            <a:ext cx="6096000" cy="8866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295400"/>
            <a:ext cx="37338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6(pic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1752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7600" y="1295400"/>
            <a:ext cx="29718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4201" y="2438400"/>
            <a:ext cx="4358640" cy="32793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743200"/>
            <a:ext cx="5943600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মোঃমিজানুর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জাকের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মঞ্জিল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সদরপুর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  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০১৮১৮২৬২৩৮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3340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  E-mail- </a:t>
            </a:r>
            <a:r>
              <a:rPr lang="en-US" sz="2800" dirty="0" smtClean="0">
                <a:hlinkClick r:id="rId3"/>
              </a:rPr>
              <a:t>mizanc1967@gmail.com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315200" y="2819400"/>
            <a:ext cx="4191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 সপ্তম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বিষয়ঃ বিজ্ঞান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অধ্যায়ঃ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সময়ঃ ৪৫ মিনিট 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0" y="1295400"/>
            <a:ext cx="1524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772" y="2743200"/>
            <a:ext cx="231228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99795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জননঃ 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কতক উদ্ভিদের পাতা খাদ্য সঞ্চয় করিয়া পুরু ও রসালো হয় এবং পত্রাশ্রয়ী মুকুলের মাধ্যমে অঙ্গজ প্রক্রিয়ায় নতুন উদ্ভিদের জন্ম দিয়ে থাকে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ryophyll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048000"/>
            <a:ext cx="4953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381000" y="1676400"/>
            <a:ext cx="2590800" cy="1219200"/>
          </a:xfrm>
          <a:prstGeom prst="wedgeEllipseCallout">
            <a:avLst>
              <a:gd name="adj1" fmla="val 108762"/>
              <a:gd name="adj2" fmla="val 129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পত্রাশ্রয়ী মুকুল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48000"/>
            <a:ext cx="4572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9067800" y="1676400"/>
            <a:ext cx="2590800" cy="1143000"/>
          </a:xfrm>
          <a:prstGeom prst="wedgeEllipseCallout">
            <a:avLst>
              <a:gd name="adj1" fmla="val -86458"/>
              <a:gd name="adj2" fmla="val 1315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01783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929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রূপান্তরিত হয়ে নিম্ন লিখিত বিশেষ কাজগুলি করে থাকে ।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11125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আকর্ষীতে রূপান্তরিত পাতা গাছকে আরোহণে সাহায্য 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মিষ্টি মটর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3360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nappe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133600"/>
            <a:ext cx="411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3276600"/>
            <a:ext cx="1828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আরোহণ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75127.go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85800"/>
            <a:ext cx="4419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1905000"/>
            <a:ext cx="190499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</a:p>
          <a:p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আত্নরক্ষা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724400"/>
            <a:ext cx="9829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কন্টকে রূপান্তরিত পাতা উদ্ভিদকে বন্য পশু ও অন্যান্য জীবের আক্রমণ হতে রক্ষা করে । যেমনঃ ফণিমনসা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c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85800"/>
            <a:ext cx="4114800" cy="3657600"/>
          </a:xfrm>
          <a:prstGeom prst="rect">
            <a:avLst/>
          </a:prstGeom>
          <a:ln w="127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000"/>
            <a:ext cx="4572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14478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</a:p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পুষ্টি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876800"/>
            <a:ext cx="10058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পতঙ্গ ধরার ফাঁদে রূপান্তরিত পত্রফলক ক্ষুদ্র ক্ষুদ্র পতঙ্গ ধরিয়া গাছের প্রোটিন জাতীয় খাদ্যের অভাব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র্ণ করে ।  যেমনঃ কলসী উদ্ভিদ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57200"/>
            <a:ext cx="4495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09600"/>
            <a:ext cx="4586287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186100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</a:p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</a:p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201_327955_354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685800"/>
            <a:ext cx="3886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4724400"/>
            <a:ext cx="9448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Dischidia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rafflesiana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170860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</a:p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25d00e20f70d7e9a7f5974359dbfe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1000"/>
            <a:ext cx="3810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57200"/>
            <a:ext cx="3810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4876800"/>
            <a:ext cx="952500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ঘৃতকুমারী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170860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</a:p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  </a:t>
            </a:r>
          </a:p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mamja-1548571037-bde1f8e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85800"/>
            <a:ext cx="4343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সপর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09600"/>
            <a:ext cx="4114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66999" y="4876800"/>
            <a:ext cx="845820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কতক উদ্ভিদের পাতা অঙ্গজ উপায়ে বংশ বৃদ্ধিতে সাহায্য করে । যেমনঃ পাথর কুচি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6400800" y="0"/>
            <a:ext cx="5486400" cy="3276600"/>
          </a:xfrm>
          <a:prstGeom prst="cub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aging-noise-during-group-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838200"/>
            <a:ext cx="4038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rame-design-with-birds-and-vine-illustration_1308-1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943600" cy="3048000"/>
          </a:xfrm>
          <a:prstGeom prst="rect">
            <a:avLst/>
          </a:prstGeom>
          <a:ln w="63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00200" y="1066800"/>
            <a:ext cx="3048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3429000" y="3352800"/>
            <a:ext cx="4876800" cy="1069848"/>
          </a:xfrm>
          <a:prstGeom prst="flowChartPredefined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85800" y="4724400"/>
            <a:ext cx="10515600" cy="13716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যান্ত্রিক কার্য সাধানার্থে পাতার দুইটি রূপান্তর বর্ণনা কর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28600" y="228600"/>
            <a:ext cx="2971800" cy="762000"/>
          </a:xfrm>
          <a:prstGeom prst="wedgeRectCallout">
            <a:avLst>
              <a:gd name="adj1" fmla="val -23111"/>
              <a:gd name="adj2" fmla="val 1722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105156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পাতা কেন রূপান্তরিত হয়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পত্র আকর্ষী দেখা যায় এমন একটি উদ্ভিদের নাম কী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কোন উদ্ভিদে খাদ্য সঞ্চয়ের জন্য পাতা রূপান্তরিত হয়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কোন উদ্ভিদের পাতা কাঁটায় রূপান্তরিত হয় ?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পতঙ্গ ফাঁদ আছে এমন একটি উদ্ভিদের বাংলা নাম কী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 কোন উদ্ভিদ পাতার সাহায্যে বংশ বিস্তার করে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৭। কোন জাতীয় উদ্ভিদে পানি সঞ্চয়ের জন্য পাতা কলসীতে রূপান্তরিত হয়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v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"/>
            <a:ext cx="4495800" cy="1524000"/>
          </a:xfrm>
          <a:prstGeom prst="rect">
            <a:avLst/>
          </a:prstGeom>
          <a:ln w="63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6096000" y="0"/>
            <a:ext cx="5791200" cy="32004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0312460_594700800631039_678247178163973191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914400"/>
            <a:ext cx="4572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rame-design-with-birds-and-vine-illustration_1308-1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5638800" cy="2971800"/>
          </a:xfrm>
          <a:prstGeom prst="rect">
            <a:avLst/>
          </a:prstGeom>
          <a:ln w="63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1" y="1066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838200" y="4267200"/>
            <a:ext cx="10134600" cy="18288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4800600"/>
            <a:ext cx="8686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রূপান্তরিত পাতার বিশেষ কাজগুলোর তালিকা তৈরি করে আনবে । </a:t>
            </a:r>
            <a:endParaRPr lang="en-US" sz="4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69387">
            <a:off x="-208964" y="845202"/>
            <a:ext cx="4643365" cy="32766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67200" y="1447800"/>
            <a:ext cx="7239000" cy="3581400"/>
          </a:xfrm>
          <a:prstGeom prst="wedgeRectCallout">
            <a:avLst>
              <a:gd name="adj1" fmla="val -60498"/>
              <a:gd name="adj2" fmla="val 114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অগ্রমুকুল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এটিতে পর্ব ও মধ্যপর্ব নাই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এটির কক্ষে কক্ষমুকুল আছে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৭। এটিতে ষ্টোম্যাটা (পত্ররন্ধ্র) আছে ।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66800" y="5334000"/>
            <a:ext cx="3429000" cy="685800"/>
          </a:xfrm>
          <a:prstGeom prst="wedgeRoundRectCallout">
            <a:avLst>
              <a:gd name="adj1" fmla="val -28645"/>
              <a:gd name="adj2" fmla="val -12997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572000" y="457200"/>
            <a:ext cx="6781800" cy="609600"/>
          </a:xfrm>
          <a:prstGeom prst="wedgeRectCallout">
            <a:avLst>
              <a:gd name="adj1" fmla="val -75674"/>
              <a:gd name="adj2" fmla="val 471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14402_604869622997732_584866260671163465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609600"/>
            <a:ext cx="11887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3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800600"/>
            <a:ext cx="609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1"/>
            <a:ext cx="10896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বল চিত্রগুলো কিসের ?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IZAN\Desktop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6400800" cy="38100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9372600" y="2971800"/>
            <a:ext cx="2286000" cy="3276600"/>
          </a:xfrm>
          <a:prstGeom prst="wedgeEllipseCallout">
            <a:avLst>
              <a:gd name="adj1" fmla="val -77191"/>
              <a:gd name="adj2" fmla="val -84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IZAN\Desktop\aloe_arborescens_feuille_1024x1024.jpg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76400"/>
            <a:ext cx="6400800" cy="3962400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>
            <a:off x="9296400" y="2895600"/>
            <a:ext cx="2438400" cy="3276600"/>
          </a:xfrm>
          <a:prstGeom prst="wedgeEllipseCallout">
            <a:avLst>
              <a:gd name="adj1" fmla="val -74261"/>
              <a:gd name="adj2" fmla="val -84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220200" y="2895600"/>
            <a:ext cx="2438400" cy="3276600"/>
          </a:xfrm>
          <a:prstGeom prst="wedgeEllipseCallout">
            <a:avLst>
              <a:gd name="adj1" fmla="val -70746"/>
              <a:gd name="adj2" fmla="val -9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ARI-Pata-Piaz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600200"/>
            <a:ext cx="6477000" cy="4038600"/>
          </a:xfrm>
          <a:prstGeom prst="rect">
            <a:avLst/>
          </a:prstGeom>
        </p:spPr>
      </p:pic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600201"/>
            <a:ext cx="6477000" cy="403860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9220200" y="2895600"/>
            <a:ext cx="2438400" cy="3276600"/>
          </a:xfrm>
          <a:prstGeom prst="wedgeEllipseCallout">
            <a:avLst>
              <a:gd name="adj1" fmla="val -70746"/>
              <a:gd name="adj2" fmla="val -9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4495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048000"/>
            <a:ext cx="6705600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86400"/>
            <a:ext cx="11582400" cy="762000"/>
          </a:xfrm>
          <a:prstGeom prst="rect">
            <a:avLst/>
          </a:prstGeom>
        </p:spPr>
      </p:pic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095500" y="2400300"/>
            <a:ext cx="5867400" cy="1371600"/>
          </a:xfrm>
          <a:prstGeom prst="rect">
            <a:avLst/>
          </a:prstGeom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153400" y="2286000"/>
            <a:ext cx="5638800" cy="1524000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2400" y="76201"/>
            <a:ext cx="115824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533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209800"/>
            <a:ext cx="8534400" cy="249299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রূপান্তরিত পাতা কি বলতে পারবে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পাতা রূপান্তরিত হওয়ার কারন ব্যাখ্যা করতে পারবে 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রূপান্তরিত পাতার প্রকারভেদ বর্ণনা করতে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19179">
            <a:off x="212761" y="-18423"/>
            <a:ext cx="933450" cy="1454429"/>
          </a:xfrm>
          <a:prstGeom prst="rect">
            <a:avLst/>
          </a:prstGeom>
        </p:spPr>
      </p:pic>
      <p:pic>
        <p:nvPicPr>
          <p:cNvPr id="13" name="Picture 12" descr="Picture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66484">
            <a:off x="10699212" y="-178086"/>
            <a:ext cx="933450" cy="1454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600075" cy="640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299" y="0"/>
            <a:ext cx="342901" cy="6400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1" y="2057400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52400"/>
            <a:ext cx="40386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029200"/>
            <a:ext cx="9677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বিশেষ ( যান্ত্রিক ও জৈবিক ) কার্য সমাধা করার জন্য পাতার রূপ পরিবর্তিত হয় । এই রূপ পরিবর্তিত পাতাকে রূপান্তরিত পাতা বলে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90613" y="933587"/>
            <a:ext cx="2171974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86000"/>
            <a:ext cx="4495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381000" y="457200"/>
            <a:ext cx="2743200" cy="1219200"/>
          </a:xfrm>
          <a:prstGeom prst="wedgeEllipseCallout">
            <a:avLst>
              <a:gd name="adj1" fmla="val 21923"/>
              <a:gd name="adj2" fmla="val 1203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915400" y="381000"/>
            <a:ext cx="2667000" cy="1295400"/>
          </a:xfrm>
          <a:prstGeom prst="wedgeEllipseCallout">
            <a:avLst>
              <a:gd name="adj1" fmla="val -16330"/>
              <a:gd name="adj2" fmla="val 1526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93726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পাতার একটি বিশেষ কাজের  ভিডিও দেখি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2814638"/>
          <a:ext cx="3352800" cy="1528762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6" name="Oval Callout 5"/>
          <p:cNvSpPr/>
          <p:nvPr/>
        </p:nvSpPr>
        <p:spPr>
          <a:xfrm>
            <a:off x="304800" y="4800600"/>
            <a:ext cx="3352800" cy="1374648"/>
          </a:xfrm>
          <a:prstGeom prst="wedgeEllipseCallout">
            <a:avLst>
              <a:gd name="adj1" fmla="val 105140"/>
              <a:gd name="adj2" fmla="val -1525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ক্লিক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7315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যান্ত্রিক কার্যের জন্য রূপান্তর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1" y="1600200"/>
            <a:ext cx="10134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পত্র আকর্ষীঃ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কতক উদ্ভিদের পত্রফলক আংশিকভাবে বা সম্পূর্ণভাবে আকর্ষীতে পরিনত হয় । যেমনঃ মটর ,উলট চন্ডাল ইত্যাদি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00px-Malabar_Glory_Lily_(27436467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505200"/>
            <a:ext cx="3048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05200"/>
            <a:ext cx="2743200" cy="24383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152400" y="3124200"/>
            <a:ext cx="1905000" cy="765048"/>
          </a:xfrm>
          <a:prstGeom prst="wedgeEllipseCallout">
            <a:avLst>
              <a:gd name="adj1" fmla="val 123605"/>
              <a:gd name="adj2" fmla="val 723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আকর্ষী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753600" y="3200400"/>
            <a:ext cx="1905000" cy="765048"/>
          </a:xfrm>
          <a:prstGeom prst="wedgeEllipseCallout">
            <a:avLst>
              <a:gd name="adj1" fmla="val -204895"/>
              <a:gd name="adj2" fmla="val 2516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আকর্ষী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887200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0820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163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92459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2327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4098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8491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15737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46556" algn="l" defTabSz="861639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832</Words>
  <Application>Microsoft Office PowerPoint</Application>
  <PresentationFormat>Custom</PresentationFormat>
  <Paragraphs>121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Packager Shell Object</vt:lpstr>
      <vt:lpstr>Slide 1</vt:lpstr>
      <vt:lpstr>পরিচয়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231</cp:revision>
  <dcterms:created xsi:type="dcterms:W3CDTF">2019-12-07T00:06:10Z</dcterms:created>
  <dcterms:modified xsi:type="dcterms:W3CDTF">2019-12-14T12:19:18Z</dcterms:modified>
</cp:coreProperties>
</file>